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_rels/slideMaster1.xml.rels" ContentType="application/vnd.openxmlformats-package.relationships+xml"/>
  <Override PartName="/ppt/slideMasters/_rels/slideMaster2.xml.rels" ContentType="application/vnd.openxmlformats-package.relationships+xml"/>
  <Override PartName="/ppt/notesMasters/notesMaster1.xml" ContentType="application/vnd.openxmlformats-officedocument.presentationml.notesMaster+xml"/>
  <Override PartName="/ppt/notesMasters/_rels/notesMaster1.xml.rels" ContentType="application/vnd.openxmlformats-package.relationship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notesSlides/notesSlide22.xml" ContentType="application/vnd.openxmlformats-officedocument.presentationml.notesSlide+xml"/>
  <Override PartName="/ppt/notesSlides/notesSlide29.xml" ContentType="application/vnd.openxmlformats-officedocument.presentationml.notesSlide+xml"/>
  <Override PartName="/ppt/notesSlides/_rels/notesSlide22.xml.rels" ContentType="application/vnd.openxmlformats-package.relationships+xml"/>
  <Override PartName="/ppt/notesSlides/_rels/notesSlide29.xml.rels" ContentType="application/vnd.openxmlformats-package.relationships+xml"/>
  <Override PartName="/ppt/media/image57.png" ContentType="image/png"/>
  <Override PartName="/ppt/media/image1.png" ContentType="image/png"/>
  <Override PartName="/ppt/media/image58.png" ContentType="image/png"/>
  <Override PartName="/ppt/media/image130.png" ContentType="image/png"/>
  <Override PartName="/ppt/media/image2.png" ContentType="image/png"/>
  <Override PartName="/ppt/media/image59.png" ContentType="image/png"/>
  <Override PartName="/ppt/media/image131.png" ContentType="image/png"/>
  <Override PartName="/ppt/media/image3.png" ContentType="image/png"/>
  <Override PartName="/ppt/media/image70.png" ContentType="image/png"/>
  <Override PartName="/ppt/media/image4.png" ContentType="image/png"/>
  <Override PartName="/ppt/media/image71.png" ContentType="image/png"/>
  <Override PartName="/ppt/media/image5.png" ContentType="image/png"/>
  <Override PartName="/ppt/media/image72.png" ContentType="image/png"/>
  <Override PartName="/ppt/media/image6.png" ContentType="image/png"/>
  <Override PartName="/ppt/media/image73.png" ContentType="image/png"/>
  <Override PartName="/ppt/media/image7.png" ContentType="image/png"/>
  <Override PartName="/ppt/media/image74.png" ContentType="image/png"/>
  <Override PartName="/ppt/media/image8.png" ContentType="image/png"/>
  <Override PartName="/ppt/media/image75.png" ContentType="image/png"/>
  <Override PartName="/ppt/media/image9.png" ContentType="image/png"/>
  <Override PartName="/ppt/media/image10.png" ContentType="image/png"/>
  <Override PartName="/ppt/media/image11.png" ContentType="image/png"/>
  <Override PartName="/ppt/media/image12.png" ContentType="image/png"/>
  <Override PartName="/ppt/media/image13.png" ContentType="image/png"/>
  <Override PartName="/ppt/media/image14.png" ContentType="image/png"/>
  <Override PartName="/ppt/media/image15.png" ContentType="image/png"/>
  <Override PartName="/ppt/media/image16.png" ContentType="image/png"/>
  <Override PartName="/ppt/media/image17.png" ContentType="image/png"/>
  <Override PartName="/ppt/media/image18.png" ContentType="image/png"/>
  <Override PartName="/ppt/media/image19.png" ContentType="image/png"/>
  <Override PartName="/ppt/media/image20.png" ContentType="image/png"/>
  <Override PartName="/ppt/media/image21.png" ContentType="image/png"/>
  <Override PartName="/ppt/media/image22.png" ContentType="image/png"/>
  <Override PartName="/ppt/media/image23.png" ContentType="image/png"/>
  <Override PartName="/ppt/media/image24.png" ContentType="image/png"/>
  <Override PartName="/ppt/media/image25.png" ContentType="image/png"/>
  <Override PartName="/ppt/media/image26.png" ContentType="image/png"/>
  <Override PartName="/ppt/media/image27.png" ContentType="image/png"/>
  <Override PartName="/ppt/media/image100.png" ContentType="image/png"/>
  <Override PartName="/ppt/media/image28.png" ContentType="image/png"/>
  <Override PartName="/ppt/media/image101.png" ContentType="image/png"/>
  <Override PartName="/ppt/media/image29.png" ContentType="image/png"/>
  <Override PartName="/ppt/media/image30.png" ContentType="image/png"/>
  <Override PartName="/ppt/media/image31.png" ContentType="image/png"/>
  <Override PartName="/ppt/media/image32.png" ContentType="image/png"/>
  <Override PartName="/ppt/media/image33.png" ContentType="image/png"/>
  <Override PartName="/ppt/media/image34.png" ContentType="image/png"/>
  <Override PartName="/ppt/media/image35.png" ContentType="image/png"/>
  <Override PartName="/ppt/media/image36.png" ContentType="image/png"/>
  <Override PartName="/ppt/media/image37.png" ContentType="image/png"/>
  <Override PartName="/ppt/media/image110.png" ContentType="image/png"/>
  <Override PartName="/ppt/media/image38.png" ContentType="image/png"/>
  <Override PartName="/ppt/media/image111.png" ContentType="image/png"/>
  <Override PartName="/ppt/media/image39.png" ContentType="image/png"/>
  <Override PartName="/ppt/media/image40.png" ContentType="image/png"/>
  <Override PartName="/ppt/media/image41.png" ContentType="image/png"/>
  <Override PartName="/ppt/media/image42.png" ContentType="image/png"/>
  <Override PartName="/ppt/media/image43.png" ContentType="image/png"/>
  <Override PartName="/ppt/media/image44.png" ContentType="image/png"/>
  <Override PartName="/ppt/media/image45.png" ContentType="image/png"/>
  <Override PartName="/ppt/media/image46.png" ContentType="image/png"/>
  <Override PartName="/ppt/media/image47.png" ContentType="image/png"/>
  <Override PartName="/ppt/media/image120.png" ContentType="image/png"/>
  <Override PartName="/ppt/media/image48.png" ContentType="image/png"/>
  <Override PartName="/ppt/media/image49.png" ContentType="image/png"/>
  <Override PartName="/ppt/media/image121.png" ContentType="image/png"/>
  <Override PartName="/ppt/media/image50.png" ContentType="image/png"/>
  <Override PartName="/ppt/media/image51.png" ContentType="image/png"/>
  <Override PartName="/ppt/media/image52.png" ContentType="image/png"/>
  <Override PartName="/ppt/media/image53.png" ContentType="image/png"/>
  <Override PartName="/ppt/media/image54.png" ContentType="image/png"/>
  <Override PartName="/ppt/media/image66.wmf" ContentType="image/x-wmf"/>
  <Override PartName="/ppt/media/image55.png" ContentType="image/png"/>
  <Override PartName="/ppt/media/image56.png" ContentType="image/png"/>
  <Override PartName="/ppt/media/image60.png" ContentType="image/png"/>
  <Override PartName="/ppt/media/image61.png" ContentType="image/png"/>
  <Override PartName="/ppt/media/image62.png" ContentType="image/png"/>
  <Override PartName="/ppt/media/image63.png" ContentType="image/png"/>
  <Override PartName="/ppt/media/image64.png" ContentType="image/png"/>
  <Override PartName="/ppt/media/image65.png" ContentType="image/png"/>
  <Override PartName="/ppt/media/image67.png" ContentType="image/png"/>
  <Override PartName="/ppt/media/image68.png" ContentType="image/png"/>
  <Override PartName="/ppt/media/image140.png" ContentType="image/png"/>
  <Override PartName="/ppt/media/image69.png" ContentType="image/png"/>
  <Override PartName="/ppt/media/image141.png" ContentType="image/png"/>
  <Override PartName="/ppt/media/image76.png" ContentType="image/png"/>
  <Override PartName="/ppt/media/image77.png" ContentType="image/png"/>
  <Override PartName="/ppt/media/image78.png" ContentType="image/png"/>
  <Override PartName="/ppt/media/image150.png" ContentType="image/png"/>
  <Override PartName="/ppt/media/image79.png" ContentType="image/png"/>
  <Override PartName="/ppt/media/image151.png" ContentType="image/png"/>
  <Override PartName="/ppt/media/image80.png" ContentType="image/png"/>
  <Override PartName="/ppt/media/image81.png" ContentType="image/png"/>
  <Override PartName="/ppt/media/image82.png" ContentType="image/png"/>
  <Override PartName="/ppt/media/image83.png" ContentType="image/png"/>
  <Override PartName="/ppt/media/image84.png" ContentType="image/png"/>
  <Override PartName="/ppt/media/image85.png" ContentType="image/png"/>
  <Override PartName="/ppt/media/image86.png" ContentType="image/png"/>
  <Override PartName="/ppt/media/image87.png" ContentType="image/png"/>
  <Override PartName="/ppt/media/image88.png" ContentType="image/png"/>
  <Override PartName="/ppt/media/image89.png" ContentType="image/png"/>
  <Override PartName="/ppt/media/image90.png" ContentType="image/png"/>
  <Override PartName="/ppt/media/image91.png" ContentType="image/png"/>
  <Override PartName="/ppt/media/image92.png" ContentType="image/png"/>
  <Override PartName="/ppt/media/image93.png" ContentType="image/png"/>
  <Override PartName="/ppt/media/image94.png" ContentType="image/png"/>
  <Override PartName="/ppt/media/image95.png" ContentType="image/png"/>
  <Override PartName="/ppt/media/image96.png" ContentType="image/png"/>
  <Override PartName="/ppt/media/image97.png" ContentType="image/png"/>
  <Override PartName="/ppt/media/image98.png" ContentType="image/png"/>
  <Override PartName="/ppt/media/image99.png" ContentType="image/png"/>
  <Override PartName="/ppt/media/image102.png" ContentType="image/png"/>
  <Override PartName="/ppt/media/image103.png" ContentType="image/png"/>
  <Override PartName="/ppt/media/image104.png" ContentType="image/png"/>
  <Override PartName="/ppt/media/image105.png" ContentType="image/png"/>
  <Override PartName="/ppt/media/image106.png" ContentType="image/png"/>
  <Override PartName="/ppt/media/image107.png" ContentType="image/png"/>
  <Override PartName="/ppt/media/image108.png" ContentType="image/png"/>
  <Override PartName="/ppt/media/image109.png" ContentType="image/png"/>
  <Override PartName="/ppt/media/image112.png" ContentType="image/png"/>
  <Override PartName="/ppt/media/image113.png" ContentType="image/png"/>
  <Override PartName="/ppt/media/image114.png" ContentType="image/png"/>
  <Override PartName="/ppt/media/image115.png" ContentType="image/png"/>
  <Override PartName="/ppt/media/image116.png" ContentType="image/png"/>
  <Override PartName="/ppt/media/image117.png" ContentType="image/png"/>
  <Override PartName="/ppt/media/image118.png" ContentType="image/png"/>
  <Override PartName="/ppt/media/image119.png" ContentType="image/png"/>
  <Override PartName="/ppt/media/image122.png" ContentType="image/png"/>
  <Override PartName="/ppt/media/image123.png" ContentType="image/png"/>
  <Override PartName="/ppt/media/image124.png" ContentType="image/png"/>
  <Override PartName="/ppt/media/image125.png" ContentType="image/png"/>
  <Override PartName="/ppt/media/image126.png" ContentType="image/png"/>
  <Override PartName="/ppt/media/image127.png" ContentType="image/png"/>
  <Override PartName="/ppt/media/image128.png" ContentType="image/png"/>
  <Override PartName="/ppt/media/image129.png" ContentType="image/png"/>
  <Override PartName="/ppt/media/image132.png" ContentType="image/png"/>
  <Override PartName="/ppt/media/image133.png" ContentType="image/png"/>
  <Override PartName="/ppt/media/image134.png" ContentType="image/png"/>
  <Override PartName="/ppt/media/image135.png" ContentType="image/png"/>
  <Override PartName="/ppt/media/image136.png" ContentType="image/png"/>
  <Override PartName="/ppt/media/image137.png" ContentType="image/png"/>
  <Override PartName="/ppt/media/image138.png" ContentType="image/png"/>
  <Override PartName="/ppt/media/image139.png" ContentType="image/png"/>
  <Override PartName="/ppt/media/image142.png" ContentType="image/png"/>
  <Override PartName="/ppt/media/image143.png" ContentType="image/png"/>
  <Override PartName="/ppt/media/image144.png" ContentType="image/png"/>
  <Override PartName="/ppt/media/image145.png" ContentType="image/png"/>
  <Override PartName="/ppt/media/image146.png" ContentType="image/png"/>
  <Override PartName="/ppt/media/image147.png" ContentType="image/png"/>
  <Override PartName="/ppt/media/image148.png" ContentType="image/png"/>
  <Override PartName="/ppt/media/image149.png" ContentType="image/png"/>
  <Override PartName="/ppt/media/image152.png" ContentType="image/png"/>
  <Override PartName="/ppt/media/image153.png" ContentType="image/png"/>
  <Override PartName="/ppt/media/image154.png" ContentType="image/png"/>
  <Override PartName="/ppt/media/image155.png" ContentType="image/png"/>
  <Override PartName="/ppt/media/image156.png" ContentType="image/png"/>
  <Override PartName="/ppt/media/image157.png" ContentType="image/png"/>
  <Override PartName="/ppt/media/image158.png" ContentType="image/png"/>
  <Override PartName="/ppt/media/image159.png" ContentType="image/png"/>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_rels/slideLayout1.xml.rels" ContentType="application/vnd.openxmlformats-package.relationships+xml"/>
  <Override PartName="/ppt/slideLayouts/_rels/slideLayout2.xml.rels" ContentType="application/vnd.openxmlformats-package.relationships+xml"/>
  <Override PartName="/ppt/slideLayouts/_rels/slideLayout3.xml.rels" ContentType="application/vnd.openxmlformats-package.relationships+xml"/>
  <Override PartName="/ppt/slideLayouts/_rels/slideLayout4.xml.rels" ContentType="application/vnd.openxmlformats-package.relationships+xml"/>
  <Override PartName="/ppt/slideLayouts/_rels/slideLayout5.xml.rels" ContentType="application/vnd.openxmlformats-package.relationships+xml"/>
  <Override PartName="/ppt/slideLayouts/_rels/slideLayout6.xml.rels" ContentType="application/vnd.openxmlformats-package.relationships+xml"/>
  <Override PartName="/ppt/slideLayouts/_rels/slideLayout7.xml.rels" ContentType="application/vnd.openxmlformats-package.relationships+xml"/>
  <Override PartName="/ppt/slideLayouts/_rels/slideLayout8.xml.rels" ContentType="application/vnd.openxmlformats-package.relationships+xml"/>
  <Override PartName="/ppt/slideLayouts/_rels/slideLayout9.xml.rels" ContentType="application/vnd.openxmlformats-package.relationships+xml"/>
  <Override PartName="/ppt/slideLayouts/_rels/slideLayout10.xml.rels" ContentType="application/vnd.openxmlformats-package.relationships+xml"/>
  <Override PartName="/ppt/slideLayouts/_rels/slideLayout11.xml.rels" ContentType="application/vnd.openxmlformats-package.relationships+xml"/>
  <Override PartName="/ppt/slideLayouts/_rels/slideLayout12.xml.rels" ContentType="application/vnd.openxmlformats-package.relationships+xml"/>
  <Override PartName="/ppt/slideLayouts/_rels/slideLayout13.xml.rels" ContentType="application/vnd.openxmlformats-package.relationships+xml"/>
  <Override PartName="/ppt/slideLayouts/_rels/slideLayout14.xml.rels" ContentType="application/vnd.openxmlformats-package.relationships+xml"/>
  <Override PartName="/ppt/slideLayouts/_rels/slideLayout15.xml.rels" ContentType="application/vnd.openxmlformats-package.relationships+xml"/>
  <Override PartName="/ppt/slideLayouts/_rels/slideLayout16.xml.rels" ContentType="application/vnd.openxmlformats-package.relationships+xml"/>
  <Override PartName="/ppt/slideLayouts/_rels/slideLayout17.xml.rels" ContentType="application/vnd.openxmlformats-package.relationships+xml"/>
  <Override PartName="/ppt/slideLayouts/_rels/slideLayout18.xml.rels" ContentType="application/vnd.openxmlformats-package.relationships+xml"/>
  <Override PartName="/ppt/slideLayouts/_rels/slideLayout19.xml.rels" ContentType="application/vnd.openxmlformats-package.relationships+xml"/>
  <Override PartName="/ppt/slideLayouts/_rels/slideLayout20.xml.rels" ContentType="application/vnd.openxmlformats-package.relationships+xml"/>
  <Override PartName="/ppt/slideLayouts/_rels/slideLayout21.xml.rels" ContentType="application/vnd.openxmlformats-package.relationships+xml"/>
  <Override PartName="/ppt/slideLayouts/_rels/slideLayout22.xml.rels" ContentType="application/vnd.openxmlformats-package.relationships+xml"/>
  <Override PartName="/ppt/slideLayouts/_rels/slideLayout23.xml.rels" ContentType="application/vnd.openxmlformats-package.relationships+xml"/>
  <Override PartName="/ppt/slideLayouts/_rels/slideLayout24.xml.rels" ContentType="application/vnd.openxmlformats-package.relationships+xml"/>
  <Override PartName="/ppt/slides/slide1.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slide21.xml" ContentType="application/vnd.openxmlformats-officedocument.presentationml.slide+xml"/>
  <Override PartName="/ppt/slides/slide4.xml" ContentType="application/vnd.openxmlformats-officedocument.presentationml.slide+xml"/>
  <Override PartName="/ppt/slides/slide22.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23.xml" ContentType="application/vnd.openxmlformats-officedocument.presentationml.slide+xml"/>
  <Override PartName="/ppt/slides/slide7.xml" ContentType="application/vnd.openxmlformats-officedocument.presentationml.slide+xml"/>
  <Override PartName="/ppt/slides/slide24.xml" ContentType="application/vnd.openxmlformats-officedocument.presentationml.slide+xml"/>
  <Override PartName="/ppt/slides/slide8.xml" ContentType="application/vnd.openxmlformats-officedocument.presentationml.slide+xml"/>
  <Override PartName="/ppt/slides/slide25.xml" ContentType="application/vnd.openxmlformats-officedocument.presentationml.slide+xml"/>
  <Override PartName="/ppt/slides/slide9.xml" ContentType="application/vnd.openxmlformats-officedocument.presentationml.slide+xml"/>
  <Override PartName="/ppt/slides/slide26.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_rels/slide35.xml.rels" ContentType="application/vnd.openxmlformats-package.relationships+xml"/>
  <Override PartName="/ppt/slides/_rels/slide1.xml.rels" ContentType="application/vnd.openxmlformats-package.relationships+xml"/>
  <Override PartName="/ppt/slides/_rels/slide22.xml.rels" ContentType="application/vnd.openxmlformats-package.relationships+xml"/>
  <Override PartName="/ppt/slides/_rels/slide36.xml.rels" ContentType="application/vnd.openxmlformats-package.relationships+xml"/>
  <Override PartName="/ppt/slides/_rels/slide2.xml.rels" ContentType="application/vnd.openxmlformats-package.relationships+xml"/>
  <Override PartName="/ppt/slides/_rels/slide20.xml.rels" ContentType="application/vnd.openxmlformats-package.relationships+xml"/>
  <Override PartName="/ppt/slides/_rels/slide37.xml.rels" ContentType="application/vnd.openxmlformats-package.relationships+xml"/>
  <Override PartName="/ppt/slides/_rels/slide3.xml.rels" ContentType="application/vnd.openxmlformats-package.relationships+xml"/>
  <Override PartName="/ppt/slides/_rels/slide21.xml.rels" ContentType="application/vnd.openxmlformats-package.relationships+xml"/>
  <Override PartName="/ppt/slides/_rels/slide4.xml.rels" ContentType="application/vnd.openxmlformats-package.relationships+xml"/>
  <Override PartName="/ppt/slides/_rels/slide38.xml.rels" ContentType="application/vnd.openxmlformats-package.relationships+xml"/>
  <Override PartName="/ppt/slides/_rels/slide5.xml.rels" ContentType="application/vnd.openxmlformats-package.relationships+xml"/>
  <Override PartName="/ppt/slides/_rels/slide39.xml.rels" ContentType="application/vnd.openxmlformats-package.relationships+xml"/>
  <Override PartName="/ppt/slides/_rels/slide23.xml.rels" ContentType="application/vnd.openxmlformats-package.relationships+xml"/>
  <Override PartName="/ppt/slides/_rels/slide6.xml.rels" ContentType="application/vnd.openxmlformats-package.relationships+xml"/>
  <Override PartName="/ppt/slides/_rels/slide24.xml.rels" ContentType="application/vnd.openxmlformats-package.relationships+xml"/>
  <Override PartName="/ppt/slides/_rels/slide7.xml.rels" ContentType="application/vnd.openxmlformats-package.relationships+xml"/>
  <Override PartName="/ppt/slides/_rels/slide25.xml.rels" ContentType="application/vnd.openxmlformats-package.relationships+xml"/>
  <Override PartName="/ppt/slides/_rels/slide8.xml.rels" ContentType="application/vnd.openxmlformats-package.relationships+xml"/>
  <Override PartName="/ppt/slides/_rels/slide26.xml.rels" ContentType="application/vnd.openxmlformats-package.relationships+xml"/>
  <Override PartName="/ppt/slides/_rels/slide9.xml.rels" ContentType="application/vnd.openxmlformats-package.relationships+xml"/>
  <Override PartName="/ppt/slides/_rels/slide10.xml.rels" ContentType="application/vnd.openxmlformats-package.relationships+xml"/>
  <Override PartName="/ppt/slides/_rels/slide11.xml.rels" ContentType="application/vnd.openxmlformats-package.relationships+xml"/>
  <Override PartName="/ppt/slides/_rels/slide12.xml.rels" ContentType="application/vnd.openxmlformats-package.relationships+xml"/>
  <Override PartName="/ppt/slides/_rels/slide13.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_rels/slide16.xml.rels" ContentType="application/vnd.openxmlformats-package.relationships+xml"/>
  <Override PartName="/ppt/slides/_rels/slide17.xml.rels" ContentType="application/vnd.openxmlformats-package.relationships+xml"/>
  <Override PartName="/ppt/slides/_rels/slide18.xml.rels" ContentType="application/vnd.openxmlformats-package.relationships+xml"/>
  <Override PartName="/ppt/slides/_rels/slide19.xml.rels" ContentType="application/vnd.openxmlformats-package.relationships+xml"/>
  <Override PartName="/ppt/slides/_rels/slide27.xml.rels" ContentType="application/vnd.openxmlformats-package.relationships+xml"/>
  <Override PartName="/ppt/slides/_rels/slide28.xml.rels" ContentType="application/vnd.openxmlformats-package.relationships+xml"/>
  <Override PartName="/ppt/slides/_rels/slide29.xml.rels" ContentType="application/vnd.openxmlformats-package.relationships+xml"/>
  <Override PartName="/ppt/slides/_rels/slide30.xml.rels" ContentType="application/vnd.openxmlformats-package.relationships+xml"/>
  <Override PartName="/ppt/slides/_rels/slide31.xml.rels" ContentType="application/vnd.openxmlformats-package.relationships+xml"/>
  <Override PartName="/ppt/slides/_rels/slide32.xml.rels" ContentType="application/vnd.openxmlformats-package.relationships+xml"/>
  <Override PartName="/ppt/slides/_rels/slide33.xml.rels" ContentType="application/vnd.openxmlformats-package.relationships+xml"/>
  <Override PartName="/ppt/slides/_rels/slide34.xml.rels" ContentType="application/vnd.openxmlformats-package.relationships+xml"/>
  <Override PartName="/ppt/slides/_rels/slide40.xml.rels" ContentType="application/vnd.openxmlformats-package.relationships+xml"/>
  <Override PartName="/ppt/slides/_rels/slide41.xml.rels" ContentType="application/vnd.openxmlformats-package.relationships+xml"/>
  <Override PartName="/ppt/slides/_rels/slide42.xml.rels" ContentType="application/vnd.openxmlformats-package.relationships+xml"/>
  <Override PartName="/ppt/slides/_rels/slide43.xml.rels" ContentType="application/vnd.openxmlformats-package.relationships+xml"/>
  <Override PartName="/ppt/slides/_rels/slide44.xml.rels" ContentType="application/vnd.openxmlformats-package.relationships+xml"/>
  <Override PartName="/ppt/slides/_rels/slide45.xml.rels" ContentType="application/vnd.openxmlformats-package.relationships+xml"/>
  <Override PartName="/ppt/_rels/presentation.xml.rels" ContentType="application/vnd.openxmlformats-package.relationships+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Lst>
  <p:sldSz cx="9144000" cy="6858000"/>
  <p:notesSz cx="6858000" cy="91440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notesMaster" Target="notesMasters/notesMaster1.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37" Type="http://schemas.openxmlformats.org/officeDocument/2006/relationships/slide" Target="slides/slide33.xml"/><Relationship Id="rId38" Type="http://schemas.openxmlformats.org/officeDocument/2006/relationships/slide" Target="slides/slide34.xml"/><Relationship Id="rId39" Type="http://schemas.openxmlformats.org/officeDocument/2006/relationships/slide" Target="slides/slide35.xml"/><Relationship Id="rId40" Type="http://schemas.openxmlformats.org/officeDocument/2006/relationships/slide" Target="slides/slide36.xml"/><Relationship Id="rId41" Type="http://schemas.openxmlformats.org/officeDocument/2006/relationships/slide" Target="slides/slide37.xml"/><Relationship Id="rId42" Type="http://schemas.openxmlformats.org/officeDocument/2006/relationships/slide" Target="slides/slide38.xml"/><Relationship Id="rId43" Type="http://schemas.openxmlformats.org/officeDocument/2006/relationships/slide" Target="slides/slide39.xml"/><Relationship Id="rId44" Type="http://schemas.openxmlformats.org/officeDocument/2006/relationships/slide" Target="slides/slide40.xml"/><Relationship Id="rId45" Type="http://schemas.openxmlformats.org/officeDocument/2006/relationships/slide" Target="slides/slide41.xml"/><Relationship Id="rId46" Type="http://schemas.openxmlformats.org/officeDocument/2006/relationships/slide" Target="slides/slide42.xml"/><Relationship Id="rId47" Type="http://schemas.openxmlformats.org/officeDocument/2006/relationships/slide" Target="slides/slide43.xml"/><Relationship Id="rId48" Type="http://schemas.openxmlformats.org/officeDocument/2006/relationships/slide" Target="slides/slide44.xml"/><Relationship Id="rId49" Type="http://schemas.openxmlformats.org/officeDocument/2006/relationships/slide" Target="slides/slide45.xml"/>
</Relationships>
</file>

<file path=ppt/notesMasters/_rels/notesMaster1.xml.rels><?xml version="1.0" encoding="UTF-8"?>
<Relationships xmlns="http://schemas.openxmlformats.org/package/2006/relationships"><Relationship Id="rId1" Type="http://schemas.openxmlformats.org/officeDocument/2006/relationships/theme" Target="../theme/theme3.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4" name="PlaceHolder 1"/>
          <p:cNvSpPr>
            <a:spLocks noGrp="1"/>
          </p:cNvSpPr>
          <p:nvPr>
            <p:ph type="sldImg"/>
          </p:nvPr>
        </p:nvSpPr>
        <p:spPr>
          <a:xfrm>
            <a:off x="216000" y="812520"/>
            <a:ext cx="7127280" cy="4008960"/>
          </a:xfrm>
          <a:prstGeom prst="rect">
            <a:avLst/>
          </a:prstGeom>
        </p:spPr>
        <p:txBody>
          <a:bodyPr lIns="0" rIns="0" tIns="0" bIns="0" anchor="ctr">
            <a:noAutofit/>
          </a:bodyPr>
          <a:p>
            <a:r>
              <a:rPr b="0" lang="fr-FR" sz="2400" spc="-1" strike="noStrike">
                <a:solidFill>
                  <a:srgbClr val="000000"/>
                </a:solidFill>
                <a:latin typeface="Times New Roman"/>
              </a:rPr>
              <a:t>Cliquez pour déplacer la diapo</a:t>
            </a:r>
            <a:endParaRPr b="0" lang="fr-FR" sz="2400" spc="-1" strike="noStrike">
              <a:solidFill>
                <a:srgbClr val="000000"/>
              </a:solidFill>
              <a:latin typeface="Times New Roman"/>
            </a:endParaRPr>
          </a:p>
        </p:txBody>
      </p:sp>
      <p:sp>
        <p:nvSpPr>
          <p:cNvPr id="95" name="PlaceHolder 2"/>
          <p:cNvSpPr>
            <a:spLocks noGrp="1"/>
          </p:cNvSpPr>
          <p:nvPr>
            <p:ph type="body"/>
          </p:nvPr>
        </p:nvSpPr>
        <p:spPr>
          <a:xfrm>
            <a:off x="756000" y="5078520"/>
            <a:ext cx="6047640" cy="4811040"/>
          </a:xfrm>
          <a:prstGeom prst="rect">
            <a:avLst/>
          </a:prstGeom>
        </p:spPr>
        <p:txBody>
          <a:bodyPr lIns="0" rIns="0" tIns="0" bIns="0">
            <a:noAutofit/>
          </a:bodyPr>
          <a:p>
            <a:r>
              <a:rPr b="0" lang="fr-FR" sz="2000" spc="-1" strike="noStrike">
                <a:latin typeface="Arial"/>
              </a:rPr>
              <a:t>Cliquez pour modifier le format des notes</a:t>
            </a:r>
            <a:endParaRPr b="0" lang="fr-FR" sz="2000" spc="-1" strike="noStrike">
              <a:latin typeface="Arial"/>
            </a:endParaRPr>
          </a:p>
        </p:txBody>
      </p:sp>
      <p:sp>
        <p:nvSpPr>
          <p:cNvPr id="96" name="PlaceHolder 3"/>
          <p:cNvSpPr>
            <a:spLocks noGrp="1"/>
          </p:cNvSpPr>
          <p:nvPr>
            <p:ph type="hdr"/>
          </p:nvPr>
        </p:nvSpPr>
        <p:spPr>
          <a:xfrm>
            <a:off x="0" y="0"/>
            <a:ext cx="3280680" cy="534240"/>
          </a:xfrm>
          <a:prstGeom prst="rect">
            <a:avLst/>
          </a:prstGeom>
        </p:spPr>
        <p:txBody>
          <a:bodyPr lIns="0" rIns="0" tIns="0" bIns="0">
            <a:noAutofit/>
          </a:bodyPr>
          <a:p>
            <a:r>
              <a:rPr b="0" lang="fr-FR" sz="1400" spc="-1" strike="noStrike">
                <a:latin typeface="Times New Roman"/>
              </a:rPr>
              <a:t>&lt;en-tête&gt;</a:t>
            </a:r>
            <a:endParaRPr b="0" lang="fr-FR" sz="1400" spc="-1" strike="noStrike">
              <a:latin typeface="Times New Roman"/>
            </a:endParaRPr>
          </a:p>
        </p:txBody>
      </p:sp>
      <p:sp>
        <p:nvSpPr>
          <p:cNvPr id="97" name="PlaceHolder 4"/>
          <p:cNvSpPr>
            <a:spLocks noGrp="1"/>
          </p:cNvSpPr>
          <p:nvPr>
            <p:ph type="dt"/>
          </p:nvPr>
        </p:nvSpPr>
        <p:spPr>
          <a:xfrm>
            <a:off x="4278960" y="0"/>
            <a:ext cx="3280680" cy="534240"/>
          </a:xfrm>
          <a:prstGeom prst="rect">
            <a:avLst/>
          </a:prstGeom>
        </p:spPr>
        <p:txBody>
          <a:bodyPr lIns="0" rIns="0" tIns="0" bIns="0">
            <a:noAutofit/>
          </a:bodyPr>
          <a:p>
            <a:pPr algn="r"/>
            <a:r>
              <a:rPr b="0" lang="fr-FR" sz="1400" spc="-1" strike="noStrike">
                <a:latin typeface="Times New Roman"/>
              </a:rPr>
              <a:t>&lt;date/heure&gt;</a:t>
            </a:r>
            <a:endParaRPr b="0" lang="fr-FR" sz="1400" spc="-1" strike="noStrike">
              <a:latin typeface="Times New Roman"/>
            </a:endParaRPr>
          </a:p>
        </p:txBody>
      </p:sp>
      <p:sp>
        <p:nvSpPr>
          <p:cNvPr id="98" name="PlaceHolder 5"/>
          <p:cNvSpPr>
            <a:spLocks noGrp="1"/>
          </p:cNvSpPr>
          <p:nvPr>
            <p:ph type="ftr"/>
          </p:nvPr>
        </p:nvSpPr>
        <p:spPr>
          <a:xfrm>
            <a:off x="0" y="10157400"/>
            <a:ext cx="3280680" cy="534240"/>
          </a:xfrm>
          <a:prstGeom prst="rect">
            <a:avLst/>
          </a:prstGeom>
        </p:spPr>
        <p:txBody>
          <a:bodyPr lIns="0" rIns="0" tIns="0" bIns="0" anchor="b">
            <a:noAutofit/>
          </a:bodyPr>
          <a:p>
            <a:r>
              <a:rPr b="0" lang="fr-FR" sz="1400" spc="-1" strike="noStrike">
                <a:latin typeface="Times New Roman"/>
              </a:rPr>
              <a:t>&lt;pied de page&gt;</a:t>
            </a:r>
            <a:endParaRPr b="0" lang="fr-FR" sz="1400" spc="-1" strike="noStrike">
              <a:latin typeface="Times New Roman"/>
            </a:endParaRPr>
          </a:p>
        </p:txBody>
      </p:sp>
      <p:sp>
        <p:nvSpPr>
          <p:cNvPr id="99" name="PlaceHolder 6"/>
          <p:cNvSpPr>
            <a:spLocks noGrp="1"/>
          </p:cNvSpPr>
          <p:nvPr>
            <p:ph type="sldNum"/>
          </p:nvPr>
        </p:nvSpPr>
        <p:spPr>
          <a:xfrm>
            <a:off x="4278960" y="10157400"/>
            <a:ext cx="3280680" cy="534240"/>
          </a:xfrm>
          <a:prstGeom prst="rect">
            <a:avLst/>
          </a:prstGeom>
        </p:spPr>
        <p:txBody>
          <a:bodyPr lIns="0" rIns="0" tIns="0" bIns="0" anchor="b">
            <a:noAutofit/>
          </a:bodyPr>
          <a:p>
            <a:pPr algn="r"/>
            <a:fld id="{08D56E50-8968-4D20-B9FE-5D4C1C848480}" type="slidenum">
              <a:rPr b="0" lang="fr-FR" sz="1400" spc="-1" strike="noStrike">
                <a:latin typeface="Times New Roman"/>
              </a:rPr>
              <a:t>&lt;numéro&gt;</a:t>
            </a:fld>
            <a:endParaRPr b="0" lang="fr-FR"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22.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
</Relationships>
</file>

<file path=ppt/notesSlides/_rels/notesSlide29.xml.rels><?xml version="1.0" encoding="UTF-8"?>
<Relationships xmlns="http://schemas.openxmlformats.org/package/2006/relationships"><Relationship Id="rId1" Type="http://schemas.openxmlformats.org/officeDocument/2006/relationships/slide" Target="../slides/slide29.xml"/><Relationship Id="rId2" Type="http://schemas.openxmlformats.org/officeDocument/2006/relationships/notesMaster" Target="../notesMasters/notesMaster1.xml"/>
</Relationships>
</file>

<file path=ppt/notesSlides/notesSlide2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7" name="PlaceHolder 1"/>
          <p:cNvSpPr>
            <a:spLocks noGrp="1"/>
          </p:cNvSpPr>
          <p:nvPr>
            <p:ph type="sldImg"/>
          </p:nvPr>
        </p:nvSpPr>
        <p:spPr>
          <a:xfrm>
            <a:off x="1371600" y="1143000"/>
            <a:ext cx="4114440" cy="3085920"/>
          </a:xfrm>
          <a:prstGeom prst="rect">
            <a:avLst/>
          </a:prstGeom>
        </p:spPr>
      </p:sp>
      <p:sp>
        <p:nvSpPr>
          <p:cNvPr id="378"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fr-FR" sz="1200" spc="-1" strike="noStrike">
                <a:latin typeface="Arial"/>
              </a:rPr>
              <a:t>devrait aussi faire des heureux</a:t>
            </a:r>
            <a:endParaRPr b="0" lang="fr-FR" sz="1200" spc="-1" strike="noStrike">
              <a:latin typeface="Arial"/>
            </a:endParaRPr>
          </a:p>
        </p:txBody>
      </p:sp>
      <p:sp>
        <p:nvSpPr>
          <p:cNvPr id="379" name="Espace réservé du numéro de diapositive 3"/>
          <p:cNvSpPr txBox="1"/>
          <p:nvPr/>
        </p:nvSpPr>
        <p:spPr>
          <a:xfrm>
            <a:off x="3884760" y="8685360"/>
            <a:ext cx="2971440" cy="458280"/>
          </a:xfrm>
          <a:prstGeom prst="rect">
            <a:avLst/>
          </a:prstGeom>
          <a:noFill/>
          <a:ln w="0">
            <a:noFill/>
          </a:ln>
        </p:spPr>
        <p:txBody>
          <a:bodyPr anchor="b">
            <a:noAutofit/>
          </a:bodyPr>
          <a:p>
            <a:pPr algn="r">
              <a:lnSpc>
                <a:spcPct val="100000"/>
              </a:lnSpc>
            </a:pPr>
            <a:fld id="{B1372900-9578-4EF0-8A31-8DC55D01DEE5}" type="slidenum">
              <a:rPr b="0" lang="fr-FR" sz="1200" spc="-1" strike="noStrike">
                <a:solidFill>
                  <a:srgbClr val="000000"/>
                </a:solidFill>
                <a:latin typeface="Times New Roman"/>
                <a:ea typeface="+mn-ea"/>
              </a:rPr>
              <a:t>&lt;numéro&gt;</a:t>
            </a:fld>
            <a:endParaRPr b="0" lang="fr-FR" sz="1200" spc="-1" strike="noStrike">
              <a:latin typeface="Times New Roman"/>
            </a:endParaRPr>
          </a:p>
        </p:txBody>
      </p:sp>
    </p:spTree>
  </p:cSld>
</p:notes>
</file>

<file path=ppt/notesSlides/notesSlide2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0" name="PlaceHolder 1"/>
          <p:cNvSpPr>
            <a:spLocks noGrp="1"/>
          </p:cNvSpPr>
          <p:nvPr>
            <p:ph type="sldImg"/>
          </p:nvPr>
        </p:nvSpPr>
        <p:spPr>
          <a:xfrm>
            <a:off x="1371600" y="1143000"/>
            <a:ext cx="4114440" cy="3085920"/>
          </a:xfrm>
          <a:prstGeom prst="rect">
            <a:avLst/>
          </a:prstGeom>
        </p:spPr>
      </p:sp>
      <p:sp>
        <p:nvSpPr>
          <p:cNvPr id="381" name="PlaceHolder 2"/>
          <p:cNvSpPr>
            <a:spLocks noGrp="1"/>
          </p:cNvSpPr>
          <p:nvPr>
            <p:ph type="body"/>
          </p:nvPr>
        </p:nvSpPr>
        <p:spPr>
          <a:xfrm>
            <a:off x="685800" y="4400640"/>
            <a:ext cx="5486040" cy="3600000"/>
          </a:xfrm>
          <a:prstGeom prst="rect">
            <a:avLst/>
          </a:prstGeom>
        </p:spPr>
        <p:txBody>
          <a:bodyPr>
            <a:noAutofit/>
          </a:bodyPr>
          <a:p>
            <a:pPr>
              <a:lnSpc>
                <a:spcPct val="100000"/>
              </a:lnSpc>
              <a:tabLst>
                <a:tab algn="l" pos="0"/>
              </a:tabLst>
            </a:pPr>
            <a:r>
              <a:rPr b="0" lang="fr-FR" sz="1200" spc="-1" strike="noStrike">
                <a:latin typeface="Arial"/>
              </a:rPr>
              <a:t>Nous allons voir dans la diapo suivante où sont stockés – au sein de Zend Server – ces paramètres name et key.</a:t>
            </a:r>
            <a:endParaRPr b="0" lang="fr-FR" sz="1200" spc="-1" strike="noStrike">
              <a:latin typeface="Arial"/>
            </a:endParaRPr>
          </a:p>
          <a:p>
            <a:pPr>
              <a:lnSpc>
                <a:spcPct val="100000"/>
              </a:lnSpc>
              <a:tabLst>
                <a:tab algn="l" pos="0"/>
              </a:tabLst>
            </a:pPr>
            <a:endParaRPr b="0" lang="fr-FR" sz="1200" spc="-1" strike="noStrike">
              <a:latin typeface="Arial"/>
            </a:endParaRPr>
          </a:p>
        </p:txBody>
      </p:sp>
      <p:sp>
        <p:nvSpPr>
          <p:cNvPr id="382" name="Espace réservé du numéro de diapositive 3"/>
          <p:cNvSpPr txBox="1"/>
          <p:nvPr/>
        </p:nvSpPr>
        <p:spPr>
          <a:xfrm>
            <a:off x="3884760" y="8685360"/>
            <a:ext cx="2971440" cy="458280"/>
          </a:xfrm>
          <a:prstGeom prst="rect">
            <a:avLst/>
          </a:prstGeom>
          <a:noFill/>
          <a:ln w="0">
            <a:noFill/>
          </a:ln>
        </p:spPr>
        <p:txBody>
          <a:bodyPr anchor="b">
            <a:noAutofit/>
          </a:bodyPr>
          <a:p>
            <a:pPr algn="r">
              <a:lnSpc>
                <a:spcPct val="100000"/>
              </a:lnSpc>
            </a:pPr>
            <a:fld id="{68C48DCF-925F-4972-8D7C-D5E496DB3958}" type="slidenum">
              <a:rPr b="0" lang="fr-FR" sz="1200" spc="-1" strike="noStrike">
                <a:solidFill>
                  <a:srgbClr val="000000"/>
                </a:solidFill>
                <a:latin typeface="Times New Roman"/>
                <a:ea typeface="+mn-ea"/>
              </a:rPr>
              <a:t>&lt;numéro&gt;</a:t>
            </a:fld>
            <a:endParaRPr b="0" lang="fr-FR" sz="1200" spc="-1" strike="noStrike">
              <a:latin typeface="Times New Roman"/>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3" name="PlaceHolder 1"/>
          <p:cNvSpPr>
            <a:spLocks noGrp="1"/>
          </p:cNvSpPr>
          <p:nvPr>
            <p:ph type="title"/>
          </p:nvPr>
        </p:nvSpPr>
        <p:spPr>
          <a:xfrm>
            <a:off x="857160" y="142920"/>
            <a:ext cx="7214760" cy="928440"/>
          </a:xfrm>
          <a:prstGeom prst="rect">
            <a:avLst/>
          </a:prstGeom>
        </p:spPr>
        <p:txBody>
          <a:bodyPr lIns="0" rIns="0" tIns="0" bIns="0" anchor="ctr">
            <a:noAutofit/>
          </a:bodyPr>
          <a:p>
            <a:endParaRPr b="0" lang="fr-FR" sz="2400" spc="-1" strike="noStrike">
              <a:solidFill>
                <a:srgbClr val="000000"/>
              </a:solidFill>
              <a:latin typeface="Times New Roman"/>
            </a:endParaRPr>
          </a:p>
        </p:txBody>
      </p:sp>
      <p:sp>
        <p:nvSpPr>
          <p:cNvPr id="34" name="PlaceHolder 2"/>
          <p:cNvSpPr>
            <a:spLocks noGrp="1"/>
          </p:cNvSpPr>
          <p:nvPr>
            <p:ph type="body"/>
          </p:nvPr>
        </p:nvSpPr>
        <p:spPr>
          <a:xfrm>
            <a:off x="457200" y="1500120"/>
            <a:ext cx="8178480" cy="2248560"/>
          </a:xfrm>
          <a:prstGeom prst="rect">
            <a:avLst/>
          </a:prstGeom>
        </p:spPr>
        <p:txBody>
          <a:bodyPr lIns="0" rIns="0" tIns="0" bIns="0">
            <a:normAutofit/>
          </a:bodyPr>
          <a:p>
            <a:endParaRPr b="0" lang="fr-FR" sz="3200" spc="-1" strike="noStrike">
              <a:solidFill>
                <a:srgbClr val="000000"/>
              </a:solidFill>
              <a:latin typeface="Verdana"/>
            </a:endParaRPr>
          </a:p>
        </p:txBody>
      </p:sp>
      <p:sp>
        <p:nvSpPr>
          <p:cNvPr id="35" name="PlaceHolder 3"/>
          <p:cNvSpPr>
            <a:spLocks noGrp="1"/>
          </p:cNvSpPr>
          <p:nvPr>
            <p:ph type="body"/>
          </p:nvPr>
        </p:nvSpPr>
        <p:spPr>
          <a:xfrm>
            <a:off x="457200" y="3962520"/>
            <a:ext cx="8178480" cy="2248560"/>
          </a:xfrm>
          <a:prstGeom prst="rect">
            <a:avLst/>
          </a:prstGeom>
        </p:spPr>
        <p:txBody>
          <a:bodyPr lIns="0" rIns="0" tIns="0" bIns="0">
            <a:normAutofit/>
          </a:bodyPr>
          <a:p>
            <a:endParaRPr b="0" lang="fr-FR" sz="3200" spc="-1" strike="noStrike">
              <a:solidFill>
                <a:srgbClr val="000000"/>
              </a:solidFill>
              <a:latin typeface="Verdana"/>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6" name="PlaceHolder 1"/>
          <p:cNvSpPr>
            <a:spLocks noGrp="1"/>
          </p:cNvSpPr>
          <p:nvPr>
            <p:ph type="title"/>
          </p:nvPr>
        </p:nvSpPr>
        <p:spPr>
          <a:xfrm>
            <a:off x="857160" y="142920"/>
            <a:ext cx="7214760" cy="928440"/>
          </a:xfrm>
          <a:prstGeom prst="rect">
            <a:avLst/>
          </a:prstGeom>
        </p:spPr>
        <p:txBody>
          <a:bodyPr lIns="0" rIns="0" tIns="0" bIns="0" anchor="ctr">
            <a:noAutofit/>
          </a:bodyPr>
          <a:p>
            <a:endParaRPr b="0" lang="fr-FR" sz="2400" spc="-1" strike="noStrike">
              <a:solidFill>
                <a:srgbClr val="000000"/>
              </a:solidFill>
              <a:latin typeface="Times New Roman"/>
            </a:endParaRPr>
          </a:p>
        </p:txBody>
      </p:sp>
      <p:sp>
        <p:nvSpPr>
          <p:cNvPr id="37" name="PlaceHolder 2"/>
          <p:cNvSpPr>
            <a:spLocks noGrp="1"/>
          </p:cNvSpPr>
          <p:nvPr>
            <p:ph type="body"/>
          </p:nvPr>
        </p:nvSpPr>
        <p:spPr>
          <a:xfrm>
            <a:off x="457200" y="1500120"/>
            <a:ext cx="3990960" cy="2248560"/>
          </a:xfrm>
          <a:prstGeom prst="rect">
            <a:avLst/>
          </a:prstGeom>
        </p:spPr>
        <p:txBody>
          <a:bodyPr lIns="0" rIns="0" tIns="0" bIns="0">
            <a:normAutofit/>
          </a:bodyPr>
          <a:p>
            <a:endParaRPr b="0" lang="fr-FR" sz="3200" spc="-1" strike="noStrike">
              <a:solidFill>
                <a:srgbClr val="000000"/>
              </a:solidFill>
              <a:latin typeface="Verdana"/>
            </a:endParaRPr>
          </a:p>
        </p:txBody>
      </p:sp>
      <p:sp>
        <p:nvSpPr>
          <p:cNvPr id="38" name="PlaceHolder 3"/>
          <p:cNvSpPr>
            <a:spLocks noGrp="1"/>
          </p:cNvSpPr>
          <p:nvPr>
            <p:ph type="body"/>
          </p:nvPr>
        </p:nvSpPr>
        <p:spPr>
          <a:xfrm>
            <a:off x="4647960" y="1500120"/>
            <a:ext cx="3990960" cy="2248560"/>
          </a:xfrm>
          <a:prstGeom prst="rect">
            <a:avLst/>
          </a:prstGeom>
        </p:spPr>
        <p:txBody>
          <a:bodyPr lIns="0" rIns="0" tIns="0" bIns="0">
            <a:normAutofit/>
          </a:bodyPr>
          <a:p>
            <a:endParaRPr b="0" lang="fr-FR" sz="3200" spc="-1" strike="noStrike">
              <a:solidFill>
                <a:srgbClr val="000000"/>
              </a:solidFill>
              <a:latin typeface="Verdana"/>
            </a:endParaRPr>
          </a:p>
        </p:txBody>
      </p:sp>
      <p:sp>
        <p:nvSpPr>
          <p:cNvPr id="39" name="PlaceHolder 4"/>
          <p:cNvSpPr>
            <a:spLocks noGrp="1"/>
          </p:cNvSpPr>
          <p:nvPr>
            <p:ph type="body"/>
          </p:nvPr>
        </p:nvSpPr>
        <p:spPr>
          <a:xfrm>
            <a:off x="457200" y="3962520"/>
            <a:ext cx="3990960" cy="2248560"/>
          </a:xfrm>
          <a:prstGeom prst="rect">
            <a:avLst/>
          </a:prstGeom>
        </p:spPr>
        <p:txBody>
          <a:bodyPr lIns="0" rIns="0" tIns="0" bIns="0">
            <a:normAutofit/>
          </a:bodyPr>
          <a:p>
            <a:endParaRPr b="0" lang="fr-FR" sz="3200" spc="-1" strike="noStrike">
              <a:solidFill>
                <a:srgbClr val="000000"/>
              </a:solidFill>
              <a:latin typeface="Verdana"/>
            </a:endParaRPr>
          </a:p>
        </p:txBody>
      </p:sp>
      <p:sp>
        <p:nvSpPr>
          <p:cNvPr id="40" name="PlaceHolder 5"/>
          <p:cNvSpPr>
            <a:spLocks noGrp="1"/>
          </p:cNvSpPr>
          <p:nvPr>
            <p:ph type="body"/>
          </p:nvPr>
        </p:nvSpPr>
        <p:spPr>
          <a:xfrm>
            <a:off x="4647960" y="3962520"/>
            <a:ext cx="3990960" cy="2248560"/>
          </a:xfrm>
          <a:prstGeom prst="rect">
            <a:avLst/>
          </a:prstGeom>
        </p:spPr>
        <p:txBody>
          <a:bodyPr lIns="0" rIns="0" tIns="0" bIns="0">
            <a:normAutofit/>
          </a:bodyPr>
          <a:p>
            <a:endParaRPr b="0" lang="fr-FR" sz="3200" spc="-1" strike="noStrike">
              <a:solidFill>
                <a:srgbClr val="000000"/>
              </a:solidFill>
              <a:latin typeface="Verdana"/>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41" name="PlaceHolder 1"/>
          <p:cNvSpPr>
            <a:spLocks noGrp="1"/>
          </p:cNvSpPr>
          <p:nvPr>
            <p:ph type="title"/>
          </p:nvPr>
        </p:nvSpPr>
        <p:spPr>
          <a:xfrm>
            <a:off x="857160" y="142920"/>
            <a:ext cx="7214760" cy="928440"/>
          </a:xfrm>
          <a:prstGeom prst="rect">
            <a:avLst/>
          </a:prstGeom>
        </p:spPr>
        <p:txBody>
          <a:bodyPr lIns="0" rIns="0" tIns="0" bIns="0" anchor="ctr">
            <a:noAutofit/>
          </a:bodyPr>
          <a:p>
            <a:endParaRPr b="0" lang="fr-FR" sz="2400" spc="-1" strike="noStrike">
              <a:solidFill>
                <a:srgbClr val="000000"/>
              </a:solidFill>
              <a:latin typeface="Times New Roman"/>
            </a:endParaRPr>
          </a:p>
        </p:txBody>
      </p:sp>
      <p:sp>
        <p:nvSpPr>
          <p:cNvPr id="42" name="PlaceHolder 2"/>
          <p:cNvSpPr>
            <a:spLocks noGrp="1"/>
          </p:cNvSpPr>
          <p:nvPr>
            <p:ph type="body"/>
          </p:nvPr>
        </p:nvSpPr>
        <p:spPr>
          <a:xfrm>
            <a:off x="457200" y="1500120"/>
            <a:ext cx="2633400" cy="2248560"/>
          </a:xfrm>
          <a:prstGeom prst="rect">
            <a:avLst/>
          </a:prstGeom>
        </p:spPr>
        <p:txBody>
          <a:bodyPr lIns="0" rIns="0" tIns="0" bIns="0">
            <a:normAutofit/>
          </a:bodyPr>
          <a:p>
            <a:endParaRPr b="0" lang="fr-FR" sz="3200" spc="-1" strike="noStrike">
              <a:solidFill>
                <a:srgbClr val="000000"/>
              </a:solidFill>
              <a:latin typeface="Verdana"/>
            </a:endParaRPr>
          </a:p>
        </p:txBody>
      </p:sp>
      <p:sp>
        <p:nvSpPr>
          <p:cNvPr id="43" name="PlaceHolder 3"/>
          <p:cNvSpPr>
            <a:spLocks noGrp="1"/>
          </p:cNvSpPr>
          <p:nvPr>
            <p:ph type="body"/>
          </p:nvPr>
        </p:nvSpPr>
        <p:spPr>
          <a:xfrm>
            <a:off x="3222720" y="1500120"/>
            <a:ext cx="2633400" cy="2248560"/>
          </a:xfrm>
          <a:prstGeom prst="rect">
            <a:avLst/>
          </a:prstGeom>
        </p:spPr>
        <p:txBody>
          <a:bodyPr lIns="0" rIns="0" tIns="0" bIns="0">
            <a:normAutofit/>
          </a:bodyPr>
          <a:p>
            <a:endParaRPr b="0" lang="fr-FR" sz="3200" spc="-1" strike="noStrike">
              <a:solidFill>
                <a:srgbClr val="000000"/>
              </a:solidFill>
              <a:latin typeface="Verdana"/>
            </a:endParaRPr>
          </a:p>
        </p:txBody>
      </p:sp>
      <p:sp>
        <p:nvSpPr>
          <p:cNvPr id="44" name="PlaceHolder 4"/>
          <p:cNvSpPr>
            <a:spLocks noGrp="1"/>
          </p:cNvSpPr>
          <p:nvPr>
            <p:ph type="body"/>
          </p:nvPr>
        </p:nvSpPr>
        <p:spPr>
          <a:xfrm>
            <a:off x="5988240" y="1500120"/>
            <a:ext cx="2633400" cy="2248560"/>
          </a:xfrm>
          <a:prstGeom prst="rect">
            <a:avLst/>
          </a:prstGeom>
        </p:spPr>
        <p:txBody>
          <a:bodyPr lIns="0" rIns="0" tIns="0" bIns="0">
            <a:normAutofit/>
          </a:bodyPr>
          <a:p>
            <a:endParaRPr b="0" lang="fr-FR" sz="3200" spc="-1" strike="noStrike">
              <a:solidFill>
                <a:srgbClr val="000000"/>
              </a:solidFill>
              <a:latin typeface="Verdana"/>
            </a:endParaRPr>
          </a:p>
        </p:txBody>
      </p:sp>
      <p:sp>
        <p:nvSpPr>
          <p:cNvPr id="45" name="PlaceHolder 5"/>
          <p:cNvSpPr>
            <a:spLocks noGrp="1"/>
          </p:cNvSpPr>
          <p:nvPr>
            <p:ph type="body"/>
          </p:nvPr>
        </p:nvSpPr>
        <p:spPr>
          <a:xfrm>
            <a:off x="457200" y="3962520"/>
            <a:ext cx="2633400" cy="2248560"/>
          </a:xfrm>
          <a:prstGeom prst="rect">
            <a:avLst/>
          </a:prstGeom>
        </p:spPr>
        <p:txBody>
          <a:bodyPr lIns="0" rIns="0" tIns="0" bIns="0">
            <a:normAutofit/>
          </a:bodyPr>
          <a:p>
            <a:endParaRPr b="0" lang="fr-FR" sz="3200" spc="-1" strike="noStrike">
              <a:solidFill>
                <a:srgbClr val="000000"/>
              </a:solidFill>
              <a:latin typeface="Verdana"/>
            </a:endParaRPr>
          </a:p>
        </p:txBody>
      </p:sp>
      <p:sp>
        <p:nvSpPr>
          <p:cNvPr id="46" name="PlaceHolder 6"/>
          <p:cNvSpPr>
            <a:spLocks noGrp="1"/>
          </p:cNvSpPr>
          <p:nvPr>
            <p:ph type="body"/>
          </p:nvPr>
        </p:nvSpPr>
        <p:spPr>
          <a:xfrm>
            <a:off x="3222720" y="3962520"/>
            <a:ext cx="2633400" cy="2248560"/>
          </a:xfrm>
          <a:prstGeom prst="rect">
            <a:avLst/>
          </a:prstGeom>
        </p:spPr>
        <p:txBody>
          <a:bodyPr lIns="0" rIns="0" tIns="0" bIns="0">
            <a:normAutofit/>
          </a:bodyPr>
          <a:p>
            <a:endParaRPr b="0" lang="fr-FR" sz="3200" spc="-1" strike="noStrike">
              <a:solidFill>
                <a:srgbClr val="000000"/>
              </a:solidFill>
              <a:latin typeface="Verdana"/>
            </a:endParaRPr>
          </a:p>
        </p:txBody>
      </p:sp>
      <p:sp>
        <p:nvSpPr>
          <p:cNvPr id="47" name="PlaceHolder 7"/>
          <p:cNvSpPr>
            <a:spLocks noGrp="1"/>
          </p:cNvSpPr>
          <p:nvPr>
            <p:ph type="body"/>
          </p:nvPr>
        </p:nvSpPr>
        <p:spPr>
          <a:xfrm>
            <a:off x="5988240" y="3962520"/>
            <a:ext cx="2633400" cy="2248560"/>
          </a:xfrm>
          <a:prstGeom prst="rect">
            <a:avLst/>
          </a:prstGeom>
        </p:spPr>
        <p:txBody>
          <a:bodyPr lIns="0" rIns="0" tIns="0" bIns="0">
            <a:normAutofit/>
          </a:bodyPr>
          <a:p>
            <a:endParaRPr b="0" lang="fr-FR" sz="3200" spc="-1" strike="noStrike">
              <a:solidFill>
                <a:srgbClr val="000000"/>
              </a:solidFill>
              <a:latin typeface="Verdana"/>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8" name="PlaceHolder 1"/>
          <p:cNvSpPr>
            <a:spLocks noGrp="1"/>
          </p:cNvSpPr>
          <p:nvPr>
            <p:ph type="title"/>
          </p:nvPr>
        </p:nvSpPr>
        <p:spPr>
          <a:xfrm>
            <a:off x="857160" y="142920"/>
            <a:ext cx="7214760" cy="928440"/>
          </a:xfrm>
          <a:prstGeom prst="rect">
            <a:avLst/>
          </a:prstGeom>
        </p:spPr>
        <p:txBody>
          <a:bodyPr lIns="0" rIns="0" tIns="0" bIns="0" anchor="ctr">
            <a:noAutofit/>
          </a:bodyPr>
          <a:p>
            <a:endParaRPr b="0" lang="fr-FR" sz="2400" spc="-1" strike="noStrike">
              <a:solidFill>
                <a:srgbClr val="000000"/>
              </a:solidFill>
              <a:latin typeface="Times New Roman"/>
            </a:endParaRPr>
          </a:p>
        </p:txBody>
      </p:sp>
      <p:sp>
        <p:nvSpPr>
          <p:cNvPr id="59" name="PlaceHolder 2"/>
          <p:cNvSpPr>
            <a:spLocks noGrp="1"/>
          </p:cNvSpPr>
          <p:nvPr>
            <p:ph type="subTitle"/>
          </p:nvPr>
        </p:nvSpPr>
        <p:spPr>
          <a:xfrm>
            <a:off x="457200" y="1500120"/>
            <a:ext cx="8178480" cy="4714560"/>
          </a:xfrm>
          <a:prstGeom prst="rect">
            <a:avLst/>
          </a:prstGeom>
        </p:spPr>
        <p:txBody>
          <a:bodyPr lIns="0" rIns="0" tIns="0" bIns="0" anchor="ctr">
            <a:noAutofit/>
          </a:bodyPr>
          <a:p>
            <a:pPr algn="ctr"/>
            <a:endParaRPr b="0" lang="fr-FR"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60" name="PlaceHolder 1"/>
          <p:cNvSpPr>
            <a:spLocks noGrp="1"/>
          </p:cNvSpPr>
          <p:nvPr>
            <p:ph type="title"/>
          </p:nvPr>
        </p:nvSpPr>
        <p:spPr>
          <a:xfrm>
            <a:off x="857160" y="142920"/>
            <a:ext cx="7214760" cy="928440"/>
          </a:xfrm>
          <a:prstGeom prst="rect">
            <a:avLst/>
          </a:prstGeom>
        </p:spPr>
        <p:txBody>
          <a:bodyPr lIns="0" rIns="0" tIns="0" bIns="0" anchor="ctr">
            <a:noAutofit/>
          </a:bodyPr>
          <a:p>
            <a:endParaRPr b="0" lang="fr-FR" sz="2400" spc="-1" strike="noStrike">
              <a:solidFill>
                <a:srgbClr val="000000"/>
              </a:solidFill>
              <a:latin typeface="Times New Roman"/>
            </a:endParaRPr>
          </a:p>
        </p:txBody>
      </p:sp>
      <p:sp>
        <p:nvSpPr>
          <p:cNvPr id="61" name="PlaceHolder 2"/>
          <p:cNvSpPr>
            <a:spLocks noGrp="1"/>
          </p:cNvSpPr>
          <p:nvPr>
            <p:ph type="body"/>
          </p:nvPr>
        </p:nvSpPr>
        <p:spPr>
          <a:xfrm>
            <a:off x="457200" y="1500120"/>
            <a:ext cx="8178480" cy="4714560"/>
          </a:xfrm>
          <a:prstGeom prst="rect">
            <a:avLst/>
          </a:prstGeom>
        </p:spPr>
        <p:txBody>
          <a:bodyPr lIns="0" rIns="0" tIns="0" bIns="0">
            <a:normAutofit/>
          </a:bodyPr>
          <a:p>
            <a:endParaRPr b="0" lang="fr-FR" sz="3200" spc="-1" strike="noStrike">
              <a:solidFill>
                <a:srgbClr val="000000"/>
              </a:solidFill>
              <a:latin typeface="Verdana"/>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2" name="PlaceHolder 1"/>
          <p:cNvSpPr>
            <a:spLocks noGrp="1"/>
          </p:cNvSpPr>
          <p:nvPr>
            <p:ph type="title"/>
          </p:nvPr>
        </p:nvSpPr>
        <p:spPr>
          <a:xfrm>
            <a:off x="857160" y="142920"/>
            <a:ext cx="7214760" cy="928440"/>
          </a:xfrm>
          <a:prstGeom prst="rect">
            <a:avLst/>
          </a:prstGeom>
        </p:spPr>
        <p:txBody>
          <a:bodyPr lIns="0" rIns="0" tIns="0" bIns="0" anchor="ctr">
            <a:noAutofit/>
          </a:bodyPr>
          <a:p>
            <a:endParaRPr b="0" lang="fr-FR" sz="2400" spc="-1" strike="noStrike">
              <a:solidFill>
                <a:srgbClr val="000000"/>
              </a:solidFill>
              <a:latin typeface="Times New Roman"/>
            </a:endParaRPr>
          </a:p>
        </p:txBody>
      </p:sp>
      <p:sp>
        <p:nvSpPr>
          <p:cNvPr id="63" name="PlaceHolder 2"/>
          <p:cNvSpPr>
            <a:spLocks noGrp="1"/>
          </p:cNvSpPr>
          <p:nvPr>
            <p:ph type="body"/>
          </p:nvPr>
        </p:nvSpPr>
        <p:spPr>
          <a:xfrm>
            <a:off x="457200" y="1500120"/>
            <a:ext cx="3990960" cy="4714560"/>
          </a:xfrm>
          <a:prstGeom prst="rect">
            <a:avLst/>
          </a:prstGeom>
        </p:spPr>
        <p:txBody>
          <a:bodyPr lIns="0" rIns="0" tIns="0" bIns="0">
            <a:normAutofit/>
          </a:bodyPr>
          <a:p>
            <a:endParaRPr b="0" lang="fr-FR" sz="3200" spc="-1" strike="noStrike">
              <a:solidFill>
                <a:srgbClr val="000000"/>
              </a:solidFill>
              <a:latin typeface="Verdana"/>
            </a:endParaRPr>
          </a:p>
        </p:txBody>
      </p:sp>
      <p:sp>
        <p:nvSpPr>
          <p:cNvPr id="64" name="PlaceHolder 3"/>
          <p:cNvSpPr>
            <a:spLocks noGrp="1"/>
          </p:cNvSpPr>
          <p:nvPr>
            <p:ph type="body"/>
          </p:nvPr>
        </p:nvSpPr>
        <p:spPr>
          <a:xfrm>
            <a:off x="4647960" y="1500120"/>
            <a:ext cx="3990960" cy="4714560"/>
          </a:xfrm>
          <a:prstGeom prst="rect">
            <a:avLst/>
          </a:prstGeom>
        </p:spPr>
        <p:txBody>
          <a:bodyPr lIns="0" rIns="0" tIns="0" bIns="0">
            <a:normAutofit/>
          </a:bodyPr>
          <a:p>
            <a:endParaRPr b="0" lang="fr-FR" sz="3200" spc="-1" strike="noStrike">
              <a:solidFill>
                <a:srgbClr val="000000"/>
              </a:solidFill>
              <a:latin typeface="Verdana"/>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65" name="PlaceHolder 1"/>
          <p:cNvSpPr>
            <a:spLocks noGrp="1"/>
          </p:cNvSpPr>
          <p:nvPr>
            <p:ph type="title"/>
          </p:nvPr>
        </p:nvSpPr>
        <p:spPr>
          <a:xfrm>
            <a:off x="857160" y="142920"/>
            <a:ext cx="7214760" cy="928440"/>
          </a:xfrm>
          <a:prstGeom prst="rect">
            <a:avLst/>
          </a:prstGeom>
        </p:spPr>
        <p:txBody>
          <a:bodyPr lIns="0" rIns="0" tIns="0" bIns="0" anchor="ctr">
            <a:noAutofit/>
          </a:bodyPr>
          <a:p>
            <a:endParaRPr b="0" lang="fr-FR" sz="2400" spc="-1" strike="noStrike">
              <a:solidFill>
                <a:srgbClr val="000000"/>
              </a:solidFill>
              <a:latin typeface="Times New Roman"/>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66" name="PlaceHolder 1"/>
          <p:cNvSpPr>
            <a:spLocks noGrp="1"/>
          </p:cNvSpPr>
          <p:nvPr>
            <p:ph type="subTitle"/>
          </p:nvPr>
        </p:nvSpPr>
        <p:spPr>
          <a:xfrm>
            <a:off x="857160" y="142920"/>
            <a:ext cx="7214760" cy="4304880"/>
          </a:xfrm>
          <a:prstGeom prst="rect">
            <a:avLst/>
          </a:prstGeom>
        </p:spPr>
        <p:txBody>
          <a:bodyPr lIns="0" rIns="0" tIns="0" bIns="0" anchor="ctr">
            <a:noAutofit/>
          </a:bodyPr>
          <a:p>
            <a:pPr algn="ctr"/>
            <a:endParaRPr b="0" lang="fr-FR"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857160" y="142920"/>
            <a:ext cx="7214760" cy="928440"/>
          </a:xfrm>
          <a:prstGeom prst="rect">
            <a:avLst/>
          </a:prstGeom>
        </p:spPr>
        <p:txBody>
          <a:bodyPr lIns="0" rIns="0" tIns="0" bIns="0" anchor="ctr">
            <a:noAutofit/>
          </a:bodyPr>
          <a:p>
            <a:endParaRPr b="0" lang="fr-FR" sz="2400" spc="-1" strike="noStrike">
              <a:solidFill>
                <a:srgbClr val="000000"/>
              </a:solidFill>
              <a:latin typeface="Times New Roman"/>
            </a:endParaRPr>
          </a:p>
        </p:txBody>
      </p:sp>
      <p:sp>
        <p:nvSpPr>
          <p:cNvPr id="68" name="PlaceHolder 2"/>
          <p:cNvSpPr>
            <a:spLocks noGrp="1"/>
          </p:cNvSpPr>
          <p:nvPr>
            <p:ph type="body"/>
          </p:nvPr>
        </p:nvSpPr>
        <p:spPr>
          <a:xfrm>
            <a:off x="457200" y="1500120"/>
            <a:ext cx="3990960" cy="2248560"/>
          </a:xfrm>
          <a:prstGeom prst="rect">
            <a:avLst/>
          </a:prstGeom>
        </p:spPr>
        <p:txBody>
          <a:bodyPr lIns="0" rIns="0" tIns="0" bIns="0">
            <a:normAutofit/>
          </a:bodyPr>
          <a:p>
            <a:endParaRPr b="0" lang="fr-FR" sz="3200" spc="-1" strike="noStrike">
              <a:solidFill>
                <a:srgbClr val="000000"/>
              </a:solidFill>
              <a:latin typeface="Verdana"/>
            </a:endParaRPr>
          </a:p>
        </p:txBody>
      </p:sp>
      <p:sp>
        <p:nvSpPr>
          <p:cNvPr id="69" name="PlaceHolder 3"/>
          <p:cNvSpPr>
            <a:spLocks noGrp="1"/>
          </p:cNvSpPr>
          <p:nvPr>
            <p:ph type="body"/>
          </p:nvPr>
        </p:nvSpPr>
        <p:spPr>
          <a:xfrm>
            <a:off x="4647960" y="1500120"/>
            <a:ext cx="3990960" cy="4714560"/>
          </a:xfrm>
          <a:prstGeom prst="rect">
            <a:avLst/>
          </a:prstGeom>
        </p:spPr>
        <p:txBody>
          <a:bodyPr lIns="0" rIns="0" tIns="0" bIns="0">
            <a:normAutofit/>
          </a:bodyPr>
          <a:p>
            <a:endParaRPr b="0" lang="fr-FR" sz="3200" spc="-1" strike="noStrike">
              <a:solidFill>
                <a:srgbClr val="000000"/>
              </a:solidFill>
              <a:latin typeface="Verdana"/>
            </a:endParaRPr>
          </a:p>
        </p:txBody>
      </p:sp>
      <p:sp>
        <p:nvSpPr>
          <p:cNvPr id="70" name="PlaceHolder 4"/>
          <p:cNvSpPr>
            <a:spLocks noGrp="1"/>
          </p:cNvSpPr>
          <p:nvPr>
            <p:ph type="body"/>
          </p:nvPr>
        </p:nvSpPr>
        <p:spPr>
          <a:xfrm>
            <a:off x="457200" y="3962520"/>
            <a:ext cx="3990960" cy="2248560"/>
          </a:xfrm>
          <a:prstGeom prst="rect">
            <a:avLst/>
          </a:prstGeom>
        </p:spPr>
        <p:txBody>
          <a:bodyPr lIns="0" rIns="0" tIns="0" bIns="0">
            <a:normAutofit/>
          </a:bodyPr>
          <a:p>
            <a:endParaRPr b="0" lang="fr-FR" sz="3200" spc="-1" strike="noStrike">
              <a:solidFill>
                <a:srgbClr val="000000"/>
              </a:solidFill>
              <a:latin typeface="Verdana"/>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2" name="PlaceHolder 1"/>
          <p:cNvSpPr>
            <a:spLocks noGrp="1"/>
          </p:cNvSpPr>
          <p:nvPr>
            <p:ph type="title"/>
          </p:nvPr>
        </p:nvSpPr>
        <p:spPr>
          <a:xfrm>
            <a:off x="857160" y="142920"/>
            <a:ext cx="7214760" cy="928440"/>
          </a:xfrm>
          <a:prstGeom prst="rect">
            <a:avLst/>
          </a:prstGeom>
        </p:spPr>
        <p:txBody>
          <a:bodyPr lIns="0" rIns="0" tIns="0" bIns="0" anchor="ctr">
            <a:noAutofit/>
          </a:bodyPr>
          <a:p>
            <a:endParaRPr b="0" lang="fr-FR" sz="2400" spc="-1" strike="noStrike">
              <a:solidFill>
                <a:srgbClr val="000000"/>
              </a:solidFill>
              <a:latin typeface="Times New Roman"/>
            </a:endParaRPr>
          </a:p>
        </p:txBody>
      </p:sp>
      <p:sp>
        <p:nvSpPr>
          <p:cNvPr id="13" name="PlaceHolder 2"/>
          <p:cNvSpPr>
            <a:spLocks noGrp="1"/>
          </p:cNvSpPr>
          <p:nvPr>
            <p:ph type="subTitle"/>
          </p:nvPr>
        </p:nvSpPr>
        <p:spPr>
          <a:xfrm>
            <a:off x="457200" y="1500120"/>
            <a:ext cx="8178480" cy="4714560"/>
          </a:xfrm>
          <a:prstGeom prst="rect">
            <a:avLst/>
          </a:prstGeom>
        </p:spPr>
        <p:txBody>
          <a:bodyPr lIns="0" rIns="0" tIns="0" bIns="0" anchor="ctr">
            <a:noAutofit/>
          </a:bodyPr>
          <a:p>
            <a:pPr algn="ctr"/>
            <a:endParaRPr b="0" lang="fr-FR"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71" name="PlaceHolder 1"/>
          <p:cNvSpPr>
            <a:spLocks noGrp="1"/>
          </p:cNvSpPr>
          <p:nvPr>
            <p:ph type="title"/>
          </p:nvPr>
        </p:nvSpPr>
        <p:spPr>
          <a:xfrm>
            <a:off x="857160" y="142920"/>
            <a:ext cx="7214760" cy="928440"/>
          </a:xfrm>
          <a:prstGeom prst="rect">
            <a:avLst/>
          </a:prstGeom>
        </p:spPr>
        <p:txBody>
          <a:bodyPr lIns="0" rIns="0" tIns="0" bIns="0" anchor="ctr">
            <a:noAutofit/>
          </a:bodyPr>
          <a:p>
            <a:endParaRPr b="0" lang="fr-FR" sz="2400" spc="-1" strike="noStrike">
              <a:solidFill>
                <a:srgbClr val="000000"/>
              </a:solidFill>
              <a:latin typeface="Times New Roman"/>
            </a:endParaRPr>
          </a:p>
        </p:txBody>
      </p:sp>
      <p:sp>
        <p:nvSpPr>
          <p:cNvPr id="72" name="PlaceHolder 2"/>
          <p:cNvSpPr>
            <a:spLocks noGrp="1"/>
          </p:cNvSpPr>
          <p:nvPr>
            <p:ph type="body"/>
          </p:nvPr>
        </p:nvSpPr>
        <p:spPr>
          <a:xfrm>
            <a:off x="457200" y="1500120"/>
            <a:ext cx="3990960" cy="4714560"/>
          </a:xfrm>
          <a:prstGeom prst="rect">
            <a:avLst/>
          </a:prstGeom>
        </p:spPr>
        <p:txBody>
          <a:bodyPr lIns="0" rIns="0" tIns="0" bIns="0">
            <a:normAutofit/>
          </a:bodyPr>
          <a:p>
            <a:endParaRPr b="0" lang="fr-FR" sz="3200" spc="-1" strike="noStrike">
              <a:solidFill>
                <a:srgbClr val="000000"/>
              </a:solidFill>
              <a:latin typeface="Verdana"/>
            </a:endParaRPr>
          </a:p>
        </p:txBody>
      </p:sp>
      <p:sp>
        <p:nvSpPr>
          <p:cNvPr id="73" name="PlaceHolder 3"/>
          <p:cNvSpPr>
            <a:spLocks noGrp="1"/>
          </p:cNvSpPr>
          <p:nvPr>
            <p:ph type="body"/>
          </p:nvPr>
        </p:nvSpPr>
        <p:spPr>
          <a:xfrm>
            <a:off x="4647960" y="1500120"/>
            <a:ext cx="3990960" cy="2248560"/>
          </a:xfrm>
          <a:prstGeom prst="rect">
            <a:avLst/>
          </a:prstGeom>
        </p:spPr>
        <p:txBody>
          <a:bodyPr lIns="0" rIns="0" tIns="0" bIns="0">
            <a:normAutofit/>
          </a:bodyPr>
          <a:p>
            <a:endParaRPr b="0" lang="fr-FR" sz="3200" spc="-1" strike="noStrike">
              <a:solidFill>
                <a:srgbClr val="000000"/>
              </a:solidFill>
              <a:latin typeface="Verdana"/>
            </a:endParaRPr>
          </a:p>
        </p:txBody>
      </p:sp>
      <p:sp>
        <p:nvSpPr>
          <p:cNvPr id="74" name="PlaceHolder 4"/>
          <p:cNvSpPr>
            <a:spLocks noGrp="1"/>
          </p:cNvSpPr>
          <p:nvPr>
            <p:ph type="body"/>
          </p:nvPr>
        </p:nvSpPr>
        <p:spPr>
          <a:xfrm>
            <a:off x="4647960" y="3962520"/>
            <a:ext cx="3990960" cy="2248560"/>
          </a:xfrm>
          <a:prstGeom prst="rect">
            <a:avLst/>
          </a:prstGeom>
        </p:spPr>
        <p:txBody>
          <a:bodyPr lIns="0" rIns="0" tIns="0" bIns="0">
            <a:normAutofit/>
          </a:bodyPr>
          <a:p>
            <a:endParaRPr b="0" lang="fr-FR" sz="3200" spc="-1" strike="noStrike">
              <a:solidFill>
                <a:srgbClr val="000000"/>
              </a:solidFill>
              <a:latin typeface="Verdana"/>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857160" y="142920"/>
            <a:ext cx="7214760" cy="928440"/>
          </a:xfrm>
          <a:prstGeom prst="rect">
            <a:avLst/>
          </a:prstGeom>
        </p:spPr>
        <p:txBody>
          <a:bodyPr lIns="0" rIns="0" tIns="0" bIns="0" anchor="ctr">
            <a:noAutofit/>
          </a:bodyPr>
          <a:p>
            <a:endParaRPr b="0" lang="fr-FR" sz="2400" spc="-1" strike="noStrike">
              <a:solidFill>
                <a:srgbClr val="000000"/>
              </a:solidFill>
              <a:latin typeface="Times New Roman"/>
            </a:endParaRPr>
          </a:p>
        </p:txBody>
      </p:sp>
      <p:sp>
        <p:nvSpPr>
          <p:cNvPr id="76" name="PlaceHolder 2"/>
          <p:cNvSpPr>
            <a:spLocks noGrp="1"/>
          </p:cNvSpPr>
          <p:nvPr>
            <p:ph type="body"/>
          </p:nvPr>
        </p:nvSpPr>
        <p:spPr>
          <a:xfrm>
            <a:off x="457200" y="1500120"/>
            <a:ext cx="3990960" cy="2248560"/>
          </a:xfrm>
          <a:prstGeom prst="rect">
            <a:avLst/>
          </a:prstGeom>
        </p:spPr>
        <p:txBody>
          <a:bodyPr lIns="0" rIns="0" tIns="0" bIns="0">
            <a:normAutofit/>
          </a:bodyPr>
          <a:p>
            <a:endParaRPr b="0" lang="fr-FR" sz="3200" spc="-1" strike="noStrike">
              <a:solidFill>
                <a:srgbClr val="000000"/>
              </a:solidFill>
              <a:latin typeface="Verdana"/>
            </a:endParaRPr>
          </a:p>
        </p:txBody>
      </p:sp>
      <p:sp>
        <p:nvSpPr>
          <p:cNvPr id="77" name="PlaceHolder 3"/>
          <p:cNvSpPr>
            <a:spLocks noGrp="1"/>
          </p:cNvSpPr>
          <p:nvPr>
            <p:ph type="body"/>
          </p:nvPr>
        </p:nvSpPr>
        <p:spPr>
          <a:xfrm>
            <a:off x="4647960" y="1500120"/>
            <a:ext cx="3990960" cy="2248560"/>
          </a:xfrm>
          <a:prstGeom prst="rect">
            <a:avLst/>
          </a:prstGeom>
        </p:spPr>
        <p:txBody>
          <a:bodyPr lIns="0" rIns="0" tIns="0" bIns="0">
            <a:normAutofit/>
          </a:bodyPr>
          <a:p>
            <a:endParaRPr b="0" lang="fr-FR" sz="3200" spc="-1" strike="noStrike">
              <a:solidFill>
                <a:srgbClr val="000000"/>
              </a:solidFill>
              <a:latin typeface="Verdana"/>
            </a:endParaRPr>
          </a:p>
        </p:txBody>
      </p:sp>
      <p:sp>
        <p:nvSpPr>
          <p:cNvPr id="78" name="PlaceHolder 4"/>
          <p:cNvSpPr>
            <a:spLocks noGrp="1"/>
          </p:cNvSpPr>
          <p:nvPr>
            <p:ph type="body"/>
          </p:nvPr>
        </p:nvSpPr>
        <p:spPr>
          <a:xfrm>
            <a:off x="457200" y="3962520"/>
            <a:ext cx="8178480" cy="2248560"/>
          </a:xfrm>
          <a:prstGeom prst="rect">
            <a:avLst/>
          </a:prstGeom>
        </p:spPr>
        <p:txBody>
          <a:bodyPr lIns="0" rIns="0" tIns="0" bIns="0">
            <a:normAutofit/>
          </a:bodyPr>
          <a:p>
            <a:endParaRPr b="0" lang="fr-FR" sz="3200" spc="-1" strike="noStrike">
              <a:solidFill>
                <a:srgbClr val="000000"/>
              </a:solidFill>
              <a:latin typeface="Verdana"/>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79" name="PlaceHolder 1"/>
          <p:cNvSpPr>
            <a:spLocks noGrp="1"/>
          </p:cNvSpPr>
          <p:nvPr>
            <p:ph type="title"/>
          </p:nvPr>
        </p:nvSpPr>
        <p:spPr>
          <a:xfrm>
            <a:off x="857160" y="142920"/>
            <a:ext cx="7214760" cy="928440"/>
          </a:xfrm>
          <a:prstGeom prst="rect">
            <a:avLst/>
          </a:prstGeom>
        </p:spPr>
        <p:txBody>
          <a:bodyPr lIns="0" rIns="0" tIns="0" bIns="0" anchor="ctr">
            <a:noAutofit/>
          </a:bodyPr>
          <a:p>
            <a:endParaRPr b="0" lang="fr-FR" sz="2400" spc="-1" strike="noStrike">
              <a:solidFill>
                <a:srgbClr val="000000"/>
              </a:solidFill>
              <a:latin typeface="Times New Roman"/>
            </a:endParaRPr>
          </a:p>
        </p:txBody>
      </p:sp>
      <p:sp>
        <p:nvSpPr>
          <p:cNvPr id="80" name="PlaceHolder 2"/>
          <p:cNvSpPr>
            <a:spLocks noGrp="1"/>
          </p:cNvSpPr>
          <p:nvPr>
            <p:ph type="body"/>
          </p:nvPr>
        </p:nvSpPr>
        <p:spPr>
          <a:xfrm>
            <a:off x="457200" y="1500120"/>
            <a:ext cx="8178480" cy="2248560"/>
          </a:xfrm>
          <a:prstGeom prst="rect">
            <a:avLst/>
          </a:prstGeom>
        </p:spPr>
        <p:txBody>
          <a:bodyPr lIns="0" rIns="0" tIns="0" bIns="0">
            <a:normAutofit/>
          </a:bodyPr>
          <a:p>
            <a:endParaRPr b="0" lang="fr-FR" sz="3200" spc="-1" strike="noStrike">
              <a:solidFill>
                <a:srgbClr val="000000"/>
              </a:solidFill>
              <a:latin typeface="Verdana"/>
            </a:endParaRPr>
          </a:p>
        </p:txBody>
      </p:sp>
      <p:sp>
        <p:nvSpPr>
          <p:cNvPr id="81" name="PlaceHolder 3"/>
          <p:cNvSpPr>
            <a:spLocks noGrp="1"/>
          </p:cNvSpPr>
          <p:nvPr>
            <p:ph type="body"/>
          </p:nvPr>
        </p:nvSpPr>
        <p:spPr>
          <a:xfrm>
            <a:off x="457200" y="3962520"/>
            <a:ext cx="8178480" cy="2248560"/>
          </a:xfrm>
          <a:prstGeom prst="rect">
            <a:avLst/>
          </a:prstGeom>
        </p:spPr>
        <p:txBody>
          <a:bodyPr lIns="0" rIns="0" tIns="0" bIns="0">
            <a:normAutofit/>
          </a:bodyPr>
          <a:p>
            <a:endParaRPr b="0" lang="fr-FR" sz="3200" spc="-1" strike="noStrike">
              <a:solidFill>
                <a:srgbClr val="000000"/>
              </a:solidFill>
              <a:latin typeface="Verdana"/>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82" name="PlaceHolder 1"/>
          <p:cNvSpPr>
            <a:spLocks noGrp="1"/>
          </p:cNvSpPr>
          <p:nvPr>
            <p:ph type="title"/>
          </p:nvPr>
        </p:nvSpPr>
        <p:spPr>
          <a:xfrm>
            <a:off x="857160" y="142920"/>
            <a:ext cx="7214760" cy="928440"/>
          </a:xfrm>
          <a:prstGeom prst="rect">
            <a:avLst/>
          </a:prstGeom>
        </p:spPr>
        <p:txBody>
          <a:bodyPr lIns="0" rIns="0" tIns="0" bIns="0" anchor="ctr">
            <a:noAutofit/>
          </a:bodyPr>
          <a:p>
            <a:endParaRPr b="0" lang="fr-FR" sz="2400" spc="-1" strike="noStrike">
              <a:solidFill>
                <a:srgbClr val="000000"/>
              </a:solidFill>
              <a:latin typeface="Times New Roman"/>
            </a:endParaRPr>
          </a:p>
        </p:txBody>
      </p:sp>
      <p:sp>
        <p:nvSpPr>
          <p:cNvPr id="83" name="PlaceHolder 2"/>
          <p:cNvSpPr>
            <a:spLocks noGrp="1"/>
          </p:cNvSpPr>
          <p:nvPr>
            <p:ph type="body"/>
          </p:nvPr>
        </p:nvSpPr>
        <p:spPr>
          <a:xfrm>
            <a:off x="457200" y="1500120"/>
            <a:ext cx="3990960" cy="2248560"/>
          </a:xfrm>
          <a:prstGeom prst="rect">
            <a:avLst/>
          </a:prstGeom>
        </p:spPr>
        <p:txBody>
          <a:bodyPr lIns="0" rIns="0" tIns="0" bIns="0">
            <a:normAutofit/>
          </a:bodyPr>
          <a:p>
            <a:endParaRPr b="0" lang="fr-FR" sz="3200" spc="-1" strike="noStrike">
              <a:solidFill>
                <a:srgbClr val="000000"/>
              </a:solidFill>
              <a:latin typeface="Verdana"/>
            </a:endParaRPr>
          </a:p>
        </p:txBody>
      </p:sp>
      <p:sp>
        <p:nvSpPr>
          <p:cNvPr id="84" name="PlaceHolder 3"/>
          <p:cNvSpPr>
            <a:spLocks noGrp="1"/>
          </p:cNvSpPr>
          <p:nvPr>
            <p:ph type="body"/>
          </p:nvPr>
        </p:nvSpPr>
        <p:spPr>
          <a:xfrm>
            <a:off x="4647960" y="1500120"/>
            <a:ext cx="3990960" cy="2248560"/>
          </a:xfrm>
          <a:prstGeom prst="rect">
            <a:avLst/>
          </a:prstGeom>
        </p:spPr>
        <p:txBody>
          <a:bodyPr lIns="0" rIns="0" tIns="0" bIns="0">
            <a:normAutofit/>
          </a:bodyPr>
          <a:p>
            <a:endParaRPr b="0" lang="fr-FR" sz="3200" spc="-1" strike="noStrike">
              <a:solidFill>
                <a:srgbClr val="000000"/>
              </a:solidFill>
              <a:latin typeface="Verdana"/>
            </a:endParaRPr>
          </a:p>
        </p:txBody>
      </p:sp>
      <p:sp>
        <p:nvSpPr>
          <p:cNvPr id="85" name="PlaceHolder 4"/>
          <p:cNvSpPr>
            <a:spLocks noGrp="1"/>
          </p:cNvSpPr>
          <p:nvPr>
            <p:ph type="body"/>
          </p:nvPr>
        </p:nvSpPr>
        <p:spPr>
          <a:xfrm>
            <a:off x="457200" y="3962520"/>
            <a:ext cx="3990960" cy="2248560"/>
          </a:xfrm>
          <a:prstGeom prst="rect">
            <a:avLst/>
          </a:prstGeom>
        </p:spPr>
        <p:txBody>
          <a:bodyPr lIns="0" rIns="0" tIns="0" bIns="0">
            <a:normAutofit/>
          </a:bodyPr>
          <a:p>
            <a:endParaRPr b="0" lang="fr-FR" sz="3200" spc="-1" strike="noStrike">
              <a:solidFill>
                <a:srgbClr val="000000"/>
              </a:solidFill>
              <a:latin typeface="Verdana"/>
            </a:endParaRPr>
          </a:p>
        </p:txBody>
      </p:sp>
      <p:sp>
        <p:nvSpPr>
          <p:cNvPr id="86" name="PlaceHolder 5"/>
          <p:cNvSpPr>
            <a:spLocks noGrp="1"/>
          </p:cNvSpPr>
          <p:nvPr>
            <p:ph type="body"/>
          </p:nvPr>
        </p:nvSpPr>
        <p:spPr>
          <a:xfrm>
            <a:off x="4647960" y="3962520"/>
            <a:ext cx="3990960" cy="2248560"/>
          </a:xfrm>
          <a:prstGeom prst="rect">
            <a:avLst/>
          </a:prstGeom>
        </p:spPr>
        <p:txBody>
          <a:bodyPr lIns="0" rIns="0" tIns="0" bIns="0">
            <a:normAutofit/>
          </a:bodyPr>
          <a:p>
            <a:endParaRPr b="0" lang="fr-FR" sz="3200" spc="-1" strike="noStrike">
              <a:solidFill>
                <a:srgbClr val="000000"/>
              </a:solidFill>
              <a:latin typeface="Verdana"/>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87" name="PlaceHolder 1"/>
          <p:cNvSpPr>
            <a:spLocks noGrp="1"/>
          </p:cNvSpPr>
          <p:nvPr>
            <p:ph type="title"/>
          </p:nvPr>
        </p:nvSpPr>
        <p:spPr>
          <a:xfrm>
            <a:off x="857160" y="142920"/>
            <a:ext cx="7214760" cy="928440"/>
          </a:xfrm>
          <a:prstGeom prst="rect">
            <a:avLst/>
          </a:prstGeom>
        </p:spPr>
        <p:txBody>
          <a:bodyPr lIns="0" rIns="0" tIns="0" bIns="0" anchor="ctr">
            <a:noAutofit/>
          </a:bodyPr>
          <a:p>
            <a:endParaRPr b="0" lang="fr-FR" sz="2400" spc="-1" strike="noStrike">
              <a:solidFill>
                <a:srgbClr val="000000"/>
              </a:solidFill>
              <a:latin typeface="Times New Roman"/>
            </a:endParaRPr>
          </a:p>
        </p:txBody>
      </p:sp>
      <p:sp>
        <p:nvSpPr>
          <p:cNvPr id="88" name="PlaceHolder 2"/>
          <p:cNvSpPr>
            <a:spLocks noGrp="1"/>
          </p:cNvSpPr>
          <p:nvPr>
            <p:ph type="body"/>
          </p:nvPr>
        </p:nvSpPr>
        <p:spPr>
          <a:xfrm>
            <a:off x="457200" y="1500120"/>
            <a:ext cx="2633400" cy="2248560"/>
          </a:xfrm>
          <a:prstGeom prst="rect">
            <a:avLst/>
          </a:prstGeom>
        </p:spPr>
        <p:txBody>
          <a:bodyPr lIns="0" rIns="0" tIns="0" bIns="0">
            <a:normAutofit/>
          </a:bodyPr>
          <a:p>
            <a:endParaRPr b="0" lang="fr-FR" sz="3200" spc="-1" strike="noStrike">
              <a:solidFill>
                <a:srgbClr val="000000"/>
              </a:solidFill>
              <a:latin typeface="Verdana"/>
            </a:endParaRPr>
          </a:p>
        </p:txBody>
      </p:sp>
      <p:sp>
        <p:nvSpPr>
          <p:cNvPr id="89" name="PlaceHolder 3"/>
          <p:cNvSpPr>
            <a:spLocks noGrp="1"/>
          </p:cNvSpPr>
          <p:nvPr>
            <p:ph type="body"/>
          </p:nvPr>
        </p:nvSpPr>
        <p:spPr>
          <a:xfrm>
            <a:off x="3222720" y="1500120"/>
            <a:ext cx="2633400" cy="2248560"/>
          </a:xfrm>
          <a:prstGeom prst="rect">
            <a:avLst/>
          </a:prstGeom>
        </p:spPr>
        <p:txBody>
          <a:bodyPr lIns="0" rIns="0" tIns="0" bIns="0">
            <a:normAutofit/>
          </a:bodyPr>
          <a:p>
            <a:endParaRPr b="0" lang="fr-FR" sz="3200" spc="-1" strike="noStrike">
              <a:solidFill>
                <a:srgbClr val="000000"/>
              </a:solidFill>
              <a:latin typeface="Verdana"/>
            </a:endParaRPr>
          </a:p>
        </p:txBody>
      </p:sp>
      <p:sp>
        <p:nvSpPr>
          <p:cNvPr id="90" name="PlaceHolder 4"/>
          <p:cNvSpPr>
            <a:spLocks noGrp="1"/>
          </p:cNvSpPr>
          <p:nvPr>
            <p:ph type="body"/>
          </p:nvPr>
        </p:nvSpPr>
        <p:spPr>
          <a:xfrm>
            <a:off x="5988240" y="1500120"/>
            <a:ext cx="2633400" cy="2248560"/>
          </a:xfrm>
          <a:prstGeom prst="rect">
            <a:avLst/>
          </a:prstGeom>
        </p:spPr>
        <p:txBody>
          <a:bodyPr lIns="0" rIns="0" tIns="0" bIns="0">
            <a:normAutofit/>
          </a:bodyPr>
          <a:p>
            <a:endParaRPr b="0" lang="fr-FR" sz="3200" spc="-1" strike="noStrike">
              <a:solidFill>
                <a:srgbClr val="000000"/>
              </a:solidFill>
              <a:latin typeface="Verdana"/>
            </a:endParaRPr>
          </a:p>
        </p:txBody>
      </p:sp>
      <p:sp>
        <p:nvSpPr>
          <p:cNvPr id="91" name="PlaceHolder 5"/>
          <p:cNvSpPr>
            <a:spLocks noGrp="1"/>
          </p:cNvSpPr>
          <p:nvPr>
            <p:ph type="body"/>
          </p:nvPr>
        </p:nvSpPr>
        <p:spPr>
          <a:xfrm>
            <a:off x="457200" y="3962520"/>
            <a:ext cx="2633400" cy="2248560"/>
          </a:xfrm>
          <a:prstGeom prst="rect">
            <a:avLst/>
          </a:prstGeom>
        </p:spPr>
        <p:txBody>
          <a:bodyPr lIns="0" rIns="0" tIns="0" bIns="0">
            <a:normAutofit/>
          </a:bodyPr>
          <a:p>
            <a:endParaRPr b="0" lang="fr-FR" sz="3200" spc="-1" strike="noStrike">
              <a:solidFill>
                <a:srgbClr val="000000"/>
              </a:solidFill>
              <a:latin typeface="Verdana"/>
            </a:endParaRPr>
          </a:p>
        </p:txBody>
      </p:sp>
      <p:sp>
        <p:nvSpPr>
          <p:cNvPr id="92" name="PlaceHolder 6"/>
          <p:cNvSpPr>
            <a:spLocks noGrp="1"/>
          </p:cNvSpPr>
          <p:nvPr>
            <p:ph type="body"/>
          </p:nvPr>
        </p:nvSpPr>
        <p:spPr>
          <a:xfrm>
            <a:off x="3222720" y="3962520"/>
            <a:ext cx="2633400" cy="2248560"/>
          </a:xfrm>
          <a:prstGeom prst="rect">
            <a:avLst/>
          </a:prstGeom>
        </p:spPr>
        <p:txBody>
          <a:bodyPr lIns="0" rIns="0" tIns="0" bIns="0">
            <a:normAutofit/>
          </a:bodyPr>
          <a:p>
            <a:endParaRPr b="0" lang="fr-FR" sz="3200" spc="-1" strike="noStrike">
              <a:solidFill>
                <a:srgbClr val="000000"/>
              </a:solidFill>
              <a:latin typeface="Verdana"/>
            </a:endParaRPr>
          </a:p>
        </p:txBody>
      </p:sp>
      <p:sp>
        <p:nvSpPr>
          <p:cNvPr id="93" name="PlaceHolder 7"/>
          <p:cNvSpPr>
            <a:spLocks noGrp="1"/>
          </p:cNvSpPr>
          <p:nvPr>
            <p:ph type="body"/>
          </p:nvPr>
        </p:nvSpPr>
        <p:spPr>
          <a:xfrm>
            <a:off x="5988240" y="3962520"/>
            <a:ext cx="2633400" cy="2248560"/>
          </a:xfrm>
          <a:prstGeom prst="rect">
            <a:avLst/>
          </a:prstGeom>
        </p:spPr>
        <p:txBody>
          <a:bodyPr lIns="0" rIns="0" tIns="0" bIns="0">
            <a:normAutofit/>
          </a:bodyPr>
          <a:p>
            <a:endParaRPr b="0" lang="fr-FR" sz="3200" spc="-1" strike="noStrike">
              <a:solidFill>
                <a:srgbClr val="000000"/>
              </a:solidFill>
              <a:latin typeface="Verdana"/>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857160" y="142920"/>
            <a:ext cx="7214760" cy="928440"/>
          </a:xfrm>
          <a:prstGeom prst="rect">
            <a:avLst/>
          </a:prstGeom>
        </p:spPr>
        <p:txBody>
          <a:bodyPr lIns="0" rIns="0" tIns="0" bIns="0" anchor="ctr">
            <a:noAutofit/>
          </a:bodyPr>
          <a:p>
            <a:endParaRPr b="0" lang="fr-FR" sz="2400" spc="-1" strike="noStrike">
              <a:solidFill>
                <a:srgbClr val="000000"/>
              </a:solidFill>
              <a:latin typeface="Times New Roman"/>
            </a:endParaRPr>
          </a:p>
        </p:txBody>
      </p:sp>
      <p:sp>
        <p:nvSpPr>
          <p:cNvPr id="15" name="PlaceHolder 2"/>
          <p:cNvSpPr>
            <a:spLocks noGrp="1"/>
          </p:cNvSpPr>
          <p:nvPr>
            <p:ph type="body"/>
          </p:nvPr>
        </p:nvSpPr>
        <p:spPr>
          <a:xfrm>
            <a:off x="457200" y="1500120"/>
            <a:ext cx="8178480" cy="4714560"/>
          </a:xfrm>
          <a:prstGeom prst="rect">
            <a:avLst/>
          </a:prstGeom>
        </p:spPr>
        <p:txBody>
          <a:bodyPr lIns="0" rIns="0" tIns="0" bIns="0">
            <a:normAutofit/>
          </a:bodyPr>
          <a:p>
            <a:endParaRPr b="0" lang="fr-FR" sz="3200" spc="-1" strike="noStrike">
              <a:solidFill>
                <a:srgbClr val="000000"/>
              </a:solidFill>
              <a:latin typeface="Verdana"/>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6" name="PlaceHolder 1"/>
          <p:cNvSpPr>
            <a:spLocks noGrp="1"/>
          </p:cNvSpPr>
          <p:nvPr>
            <p:ph type="title"/>
          </p:nvPr>
        </p:nvSpPr>
        <p:spPr>
          <a:xfrm>
            <a:off x="857160" y="142920"/>
            <a:ext cx="7214760" cy="928440"/>
          </a:xfrm>
          <a:prstGeom prst="rect">
            <a:avLst/>
          </a:prstGeom>
        </p:spPr>
        <p:txBody>
          <a:bodyPr lIns="0" rIns="0" tIns="0" bIns="0" anchor="ctr">
            <a:noAutofit/>
          </a:bodyPr>
          <a:p>
            <a:endParaRPr b="0" lang="fr-FR" sz="2400" spc="-1" strike="noStrike">
              <a:solidFill>
                <a:srgbClr val="000000"/>
              </a:solidFill>
              <a:latin typeface="Times New Roman"/>
            </a:endParaRPr>
          </a:p>
        </p:txBody>
      </p:sp>
      <p:sp>
        <p:nvSpPr>
          <p:cNvPr id="17" name="PlaceHolder 2"/>
          <p:cNvSpPr>
            <a:spLocks noGrp="1"/>
          </p:cNvSpPr>
          <p:nvPr>
            <p:ph type="body"/>
          </p:nvPr>
        </p:nvSpPr>
        <p:spPr>
          <a:xfrm>
            <a:off x="457200" y="1500120"/>
            <a:ext cx="3990960" cy="4714560"/>
          </a:xfrm>
          <a:prstGeom prst="rect">
            <a:avLst/>
          </a:prstGeom>
        </p:spPr>
        <p:txBody>
          <a:bodyPr lIns="0" rIns="0" tIns="0" bIns="0">
            <a:normAutofit/>
          </a:bodyPr>
          <a:p>
            <a:endParaRPr b="0" lang="fr-FR" sz="3200" spc="-1" strike="noStrike">
              <a:solidFill>
                <a:srgbClr val="000000"/>
              </a:solidFill>
              <a:latin typeface="Verdana"/>
            </a:endParaRPr>
          </a:p>
        </p:txBody>
      </p:sp>
      <p:sp>
        <p:nvSpPr>
          <p:cNvPr id="18" name="PlaceHolder 3"/>
          <p:cNvSpPr>
            <a:spLocks noGrp="1"/>
          </p:cNvSpPr>
          <p:nvPr>
            <p:ph type="body"/>
          </p:nvPr>
        </p:nvSpPr>
        <p:spPr>
          <a:xfrm>
            <a:off x="4647960" y="1500120"/>
            <a:ext cx="3990960" cy="4714560"/>
          </a:xfrm>
          <a:prstGeom prst="rect">
            <a:avLst/>
          </a:prstGeom>
        </p:spPr>
        <p:txBody>
          <a:bodyPr lIns="0" rIns="0" tIns="0" bIns="0">
            <a:normAutofit/>
          </a:bodyPr>
          <a:p>
            <a:endParaRPr b="0" lang="fr-FR" sz="3200" spc="-1" strike="noStrike">
              <a:solidFill>
                <a:srgbClr val="000000"/>
              </a:solidFill>
              <a:latin typeface="Verdana"/>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9" name="PlaceHolder 1"/>
          <p:cNvSpPr>
            <a:spLocks noGrp="1"/>
          </p:cNvSpPr>
          <p:nvPr>
            <p:ph type="title"/>
          </p:nvPr>
        </p:nvSpPr>
        <p:spPr>
          <a:xfrm>
            <a:off x="857160" y="142920"/>
            <a:ext cx="7214760" cy="928440"/>
          </a:xfrm>
          <a:prstGeom prst="rect">
            <a:avLst/>
          </a:prstGeom>
        </p:spPr>
        <p:txBody>
          <a:bodyPr lIns="0" rIns="0" tIns="0" bIns="0" anchor="ctr">
            <a:noAutofit/>
          </a:bodyPr>
          <a:p>
            <a:endParaRPr b="0" lang="fr-FR" sz="2400" spc="-1" strike="noStrike">
              <a:solidFill>
                <a:srgbClr val="000000"/>
              </a:solidFill>
              <a:latin typeface="Times New Roman"/>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0" name="PlaceHolder 1"/>
          <p:cNvSpPr>
            <a:spLocks noGrp="1"/>
          </p:cNvSpPr>
          <p:nvPr>
            <p:ph type="subTitle"/>
          </p:nvPr>
        </p:nvSpPr>
        <p:spPr>
          <a:xfrm>
            <a:off x="857160" y="142920"/>
            <a:ext cx="7214760" cy="4304880"/>
          </a:xfrm>
          <a:prstGeom prst="rect">
            <a:avLst/>
          </a:prstGeom>
        </p:spPr>
        <p:txBody>
          <a:bodyPr lIns="0" rIns="0" tIns="0" bIns="0" anchor="ctr">
            <a:noAutofit/>
          </a:bodyPr>
          <a:p>
            <a:pPr algn="ctr"/>
            <a:endParaRPr b="0" lang="fr-FR"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1" name="PlaceHolder 1"/>
          <p:cNvSpPr>
            <a:spLocks noGrp="1"/>
          </p:cNvSpPr>
          <p:nvPr>
            <p:ph type="title"/>
          </p:nvPr>
        </p:nvSpPr>
        <p:spPr>
          <a:xfrm>
            <a:off x="857160" y="142920"/>
            <a:ext cx="7214760" cy="928440"/>
          </a:xfrm>
          <a:prstGeom prst="rect">
            <a:avLst/>
          </a:prstGeom>
        </p:spPr>
        <p:txBody>
          <a:bodyPr lIns="0" rIns="0" tIns="0" bIns="0" anchor="ctr">
            <a:noAutofit/>
          </a:bodyPr>
          <a:p>
            <a:endParaRPr b="0" lang="fr-FR" sz="2400" spc="-1" strike="noStrike">
              <a:solidFill>
                <a:srgbClr val="000000"/>
              </a:solidFill>
              <a:latin typeface="Times New Roman"/>
            </a:endParaRPr>
          </a:p>
        </p:txBody>
      </p:sp>
      <p:sp>
        <p:nvSpPr>
          <p:cNvPr id="22" name="PlaceHolder 2"/>
          <p:cNvSpPr>
            <a:spLocks noGrp="1"/>
          </p:cNvSpPr>
          <p:nvPr>
            <p:ph type="body"/>
          </p:nvPr>
        </p:nvSpPr>
        <p:spPr>
          <a:xfrm>
            <a:off x="457200" y="1500120"/>
            <a:ext cx="3990960" cy="2248560"/>
          </a:xfrm>
          <a:prstGeom prst="rect">
            <a:avLst/>
          </a:prstGeom>
        </p:spPr>
        <p:txBody>
          <a:bodyPr lIns="0" rIns="0" tIns="0" bIns="0">
            <a:normAutofit/>
          </a:bodyPr>
          <a:p>
            <a:endParaRPr b="0" lang="fr-FR" sz="3200" spc="-1" strike="noStrike">
              <a:solidFill>
                <a:srgbClr val="000000"/>
              </a:solidFill>
              <a:latin typeface="Verdana"/>
            </a:endParaRPr>
          </a:p>
        </p:txBody>
      </p:sp>
      <p:sp>
        <p:nvSpPr>
          <p:cNvPr id="23" name="PlaceHolder 3"/>
          <p:cNvSpPr>
            <a:spLocks noGrp="1"/>
          </p:cNvSpPr>
          <p:nvPr>
            <p:ph type="body"/>
          </p:nvPr>
        </p:nvSpPr>
        <p:spPr>
          <a:xfrm>
            <a:off x="4647960" y="1500120"/>
            <a:ext cx="3990960" cy="4714560"/>
          </a:xfrm>
          <a:prstGeom prst="rect">
            <a:avLst/>
          </a:prstGeom>
        </p:spPr>
        <p:txBody>
          <a:bodyPr lIns="0" rIns="0" tIns="0" bIns="0">
            <a:normAutofit/>
          </a:bodyPr>
          <a:p>
            <a:endParaRPr b="0" lang="fr-FR" sz="3200" spc="-1" strike="noStrike">
              <a:solidFill>
                <a:srgbClr val="000000"/>
              </a:solidFill>
              <a:latin typeface="Verdana"/>
            </a:endParaRPr>
          </a:p>
        </p:txBody>
      </p:sp>
      <p:sp>
        <p:nvSpPr>
          <p:cNvPr id="24" name="PlaceHolder 4"/>
          <p:cNvSpPr>
            <a:spLocks noGrp="1"/>
          </p:cNvSpPr>
          <p:nvPr>
            <p:ph type="body"/>
          </p:nvPr>
        </p:nvSpPr>
        <p:spPr>
          <a:xfrm>
            <a:off x="457200" y="3962520"/>
            <a:ext cx="3990960" cy="2248560"/>
          </a:xfrm>
          <a:prstGeom prst="rect">
            <a:avLst/>
          </a:prstGeom>
        </p:spPr>
        <p:txBody>
          <a:bodyPr lIns="0" rIns="0" tIns="0" bIns="0">
            <a:normAutofit/>
          </a:bodyPr>
          <a:p>
            <a:endParaRPr b="0" lang="fr-FR" sz="3200" spc="-1" strike="noStrike">
              <a:solidFill>
                <a:srgbClr val="000000"/>
              </a:solidFill>
              <a:latin typeface="Verdana"/>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5" name="PlaceHolder 1"/>
          <p:cNvSpPr>
            <a:spLocks noGrp="1"/>
          </p:cNvSpPr>
          <p:nvPr>
            <p:ph type="title"/>
          </p:nvPr>
        </p:nvSpPr>
        <p:spPr>
          <a:xfrm>
            <a:off x="857160" y="142920"/>
            <a:ext cx="7214760" cy="928440"/>
          </a:xfrm>
          <a:prstGeom prst="rect">
            <a:avLst/>
          </a:prstGeom>
        </p:spPr>
        <p:txBody>
          <a:bodyPr lIns="0" rIns="0" tIns="0" bIns="0" anchor="ctr">
            <a:noAutofit/>
          </a:bodyPr>
          <a:p>
            <a:endParaRPr b="0" lang="fr-FR" sz="2400" spc="-1" strike="noStrike">
              <a:solidFill>
                <a:srgbClr val="000000"/>
              </a:solidFill>
              <a:latin typeface="Times New Roman"/>
            </a:endParaRPr>
          </a:p>
        </p:txBody>
      </p:sp>
      <p:sp>
        <p:nvSpPr>
          <p:cNvPr id="26" name="PlaceHolder 2"/>
          <p:cNvSpPr>
            <a:spLocks noGrp="1"/>
          </p:cNvSpPr>
          <p:nvPr>
            <p:ph type="body"/>
          </p:nvPr>
        </p:nvSpPr>
        <p:spPr>
          <a:xfrm>
            <a:off x="457200" y="1500120"/>
            <a:ext cx="3990960" cy="4714560"/>
          </a:xfrm>
          <a:prstGeom prst="rect">
            <a:avLst/>
          </a:prstGeom>
        </p:spPr>
        <p:txBody>
          <a:bodyPr lIns="0" rIns="0" tIns="0" bIns="0">
            <a:normAutofit/>
          </a:bodyPr>
          <a:p>
            <a:endParaRPr b="0" lang="fr-FR" sz="3200" spc="-1" strike="noStrike">
              <a:solidFill>
                <a:srgbClr val="000000"/>
              </a:solidFill>
              <a:latin typeface="Verdana"/>
            </a:endParaRPr>
          </a:p>
        </p:txBody>
      </p:sp>
      <p:sp>
        <p:nvSpPr>
          <p:cNvPr id="27" name="PlaceHolder 3"/>
          <p:cNvSpPr>
            <a:spLocks noGrp="1"/>
          </p:cNvSpPr>
          <p:nvPr>
            <p:ph type="body"/>
          </p:nvPr>
        </p:nvSpPr>
        <p:spPr>
          <a:xfrm>
            <a:off x="4647960" y="1500120"/>
            <a:ext cx="3990960" cy="2248560"/>
          </a:xfrm>
          <a:prstGeom prst="rect">
            <a:avLst/>
          </a:prstGeom>
        </p:spPr>
        <p:txBody>
          <a:bodyPr lIns="0" rIns="0" tIns="0" bIns="0">
            <a:normAutofit/>
          </a:bodyPr>
          <a:p>
            <a:endParaRPr b="0" lang="fr-FR" sz="3200" spc="-1" strike="noStrike">
              <a:solidFill>
                <a:srgbClr val="000000"/>
              </a:solidFill>
              <a:latin typeface="Verdana"/>
            </a:endParaRPr>
          </a:p>
        </p:txBody>
      </p:sp>
      <p:sp>
        <p:nvSpPr>
          <p:cNvPr id="28" name="PlaceHolder 4"/>
          <p:cNvSpPr>
            <a:spLocks noGrp="1"/>
          </p:cNvSpPr>
          <p:nvPr>
            <p:ph type="body"/>
          </p:nvPr>
        </p:nvSpPr>
        <p:spPr>
          <a:xfrm>
            <a:off x="4647960" y="3962520"/>
            <a:ext cx="3990960" cy="2248560"/>
          </a:xfrm>
          <a:prstGeom prst="rect">
            <a:avLst/>
          </a:prstGeom>
        </p:spPr>
        <p:txBody>
          <a:bodyPr lIns="0" rIns="0" tIns="0" bIns="0">
            <a:normAutofit/>
          </a:bodyPr>
          <a:p>
            <a:endParaRPr b="0" lang="fr-FR" sz="3200" spc="-1" strike="noStrike">
              <a:solidFill>
                <a:srgbClr val="000000"/>
              </a:solidFill>
              <a:latin typeface="Verdana"/>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857160" y="142920"/>
            <a:ext cx="7214760" cy="928440"/>
          </a:xfrm>
          <a:prstGeom prst="rect">
            <a:avLst/>
          </a:prstGeom>
        </p:spPr>
        <p:txBody>
          <a:bodyPr lIns="0" rIns="0" tIns="0" bIns="0" anchor="ctr">
            <a:noAutofit/>
          </a:bodyPr>
          <a:p>
            <a:endParaRPr b="0" lang="fr-FR" sz="2400" spc="-1" strike="noStrike">
              <a:solidFill>
                <a:srgbClr val="000000"/>
              </a:solidFill>
              <a:latin typeface="Times New Roman"/>
            </a:endParaRPr>
          </a:p>
        </p:txBody>
      </p:sp>
      <p:sp>
        <p:nvSpPr>
          <p:cNvPr id="30" name="PlaceHolder 2"/>
          <p:cNvSpPr>
            <a:spLocks noGrp="1"/>
          </p:cNvSpPr>
          <p:nvPr>
            <p:ph type="body"/>
          </p:nvPr>
        </p:nvSpPr>
        <p:spPr>
          <a:xfrm>
            <a:off x="457200" y="1500120"/>
            <a:ext cx="3990960" cy="2248560"/>
          </a:xfrm>
          <a:prstGeom prst="rect">
            <a:avLst/>
          </a:prstGeom>
        </p:spPr>
        <p:txBody>
          <a:bodyPr lIns="0" rIns="0" tIns="0" bIns="0">
            <a:normAutofit/>
          </a:bodyPr>
          <a:p>
            <a:endParaRPr b="0" lang="fr-FR" sz="3200" spc="-1" strike="noStrike">
              <a:solidFill>
                <a:srgbClr val="000000"/>
              </a:solidFill>
              <a:latin typeface="Verdana"/>
            </a:endParaRPr>
          </a:p>
        </p:txBody>
      </p:sp>
      <p:sp>
        <p:nvSpPr>
          <p:cNvPr id="31" name="PlaceHolder 3"/>
          <p:cNvSpPr>
            <a:spLocks noGrp="1"/>
          </p:cNvSpPr>
          <p:nvPr>
            <p:ph type="body"/>
          </p:nvPr>
        </p:nvSpPr>
        <p:spPr>
          <a:xfrm>
            <a:off x="4647960" y="1500120"/>
            <a:ext cx="3990960" cy="2248560"/>
          </a:xfrm>
          <a:prstGeom prst="rect">
            <a:avLst/>
          </a:prstGeom>
        </p:spPr>
        <p:txBody>
          <a:bodyPr lIns="0" rIns="0" tIns="0" bIns="0">
            <a:normAutofit/>
          </a:bodyPr>
          <a:p>
            <a:endParaRPr b="0" lang="fr-FR" sz="3200" spc="-1" strike="noStrike">
              <a:solidFill>
                <a:srgbClr val="000000"/>
              </a:solidFill>
              <a:latin typeface="Verdana"/>
            </a:endParaRPr>
          </a:p>
        </p:txBody>
      </p:sp>
      <p:sp>
        <p:nvSpPr>
          <p:cNvPr id="32" name="PlaceHolder 4"/>
          <p:cNvSpPr>
            <a:spLocks noGrp="1"/>
          </p:cNvSpPr>
          <p:nvPr>
            <p:ph type="body"/>
          </p:nvPr>
        </p:nvSpPr>
        <p:spPr>
          <a:xfrm>
            <a:off x="457200" y="3962520"/>
            <a:ext cx="8178480" cy="2248560"/>
          </a:xfrm>
          <a:prstGeom prst="rect">
            <a:avLst/>
          </a:prstGeom>
        </p:spPr>
        <p:txBody>
          <a:bodyPr lIns="0" rIns="0" tIns="0" bIns="0">
            <a:normAutofit/>
          </a:bodyPr>
          <a:p>
            <a:endParaRPr b="0" lang="fr-FR" sz="3200" spc="-1" strike="noStrike">
              <a:solidFill>
                <a:srgbClr val="000000"/>
              </a:solidFill>
              <a:latin typeface="Verdana"/>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5.png"/><Relationship Id="rId7" Type="http://schemas.openxmlformats.org/officeDocument/2006/relationships/image" Target="../media/image6.png"/><Relationship Id="rId8" Type="http://schemas.openxmlformats.org/officeDocument/2006/relationships/slideLayout" Target="../slideLayouts/slideLayout1.xml"/><Relationship Id="rId9" Type="http://schemas.openxmlformats.org/officeDocument/2006/relationships/slideLayout" Target="../slideLayouts/slideLayout2.xml"/><Relationship Id="rId10" Type="http://schemas.openxmlformats.org/officeDocument/2006/relationships/slideLayout" Target="../slideLayouts/slideLayout3.xml"/><Relationship Id="rId11" Type="http://schemas.openxmlformats.org/officeDocument/2006/relationships/slideLayout" Target="../slideLayouts/slideLayout4.xml"/><Relationship Id="rId12" Type="http://schemas.openxmlformats.org/officeDocument/2006/relationships/slideLayout" Target="../slideLayouts/slideLayout5.xml"/><Relationship Id="rId13" Type="http://schemas.openxmlformats.org/officeDocument/2006/relationships/slideLayout" Target="../slideLayouts/slideLayout6.xml"/><Relationship Id="rId14" Type="http://schemas.openxmlformats.org/officeDocument/2006/relationships/slideLayout" Target="../slideLayouts/slideLayout7.xml"/><Relationship Id="rId15" Type="http://schemas.openxmlformats.org/officeDocument/2006/relationships/slideLayout" Target="../slideLayouts/slideLayout8.xml"/><Relationship Id="rId16" Type="http://schemas.openxmlformats.org/officeDocument/2006/relationships/slideLayout" Target="../slideLayouts/slideLayout9.xml"/><Relationship Id="rId17" Type="http://schemas.openxmlformats.org/officeDocument/2006/relationships/slideLayout" Target="../slideLayouts/slideLayout10.xml"/><Relationship Id="rId18" Type="http://schemas.openxmlformats.org/officeDocument/2006/relationships/slideLayout" Target="../slideLayouts/slideLayout11.xml"/><Relationship Id="rId19"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7.png"/><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0.png"/><Relationship Id="rId6" Type="http://schemas.openxmlformats.org/officeDocument/2006/relationships/slideLayout" Target="../slideLayouts/slideLayout13.xml"/><Relationship Id="rId7" Type="http://schemas.openxmlformats.org/officeDocument/2006/relationships/slideLayout" Target="../slideLayouts/slideLayout14.xml"/><Relationship Id="rId8" Type="http://schemas.openxmlformats.org/officeDocument/2006/relationships/slideLayout" Target="../slideLayouts/slideLayout15.xml"/><Relationship Id="rId9" Type="http://schemas.openxmlformats.org/officeDocument/2006/relationships/slideLayout" Target="../slideLayouts/slideLayout16.xml"/><Relationship Id="rId10" Type="http://schemas.openxmlformats.org/officeDocument/2006/relationships/slideLayout" Target="../slideLayouts/slideLayout17.xml"/><Relationship Id="rId11" Type="http://schemas.openxmlformats.org/officeDocument/2006/relationships/slideLayout" Target="../slideLayouts/slideLayout18.xml"/><Relationship Id="rId12" Type="http://schemas.openxmlformats.org/officeDocument/2006/relationships/slideLayout" Target="../slideLayouts/slideLayout19.xml"/><Relationship Id="rId13" Type="http://schemas.openxmlformats.org/officeDocument/2006/relationships/slideLayout" Target="../slideLayouts/slideLayout20.xml"/><Relationship Id="rId14" Type="http://schemas.openxmlformats.org/officeDocument/2006/relationships/slideLayout" Target="../slideLayouts/slideLayout21.xml"/><Relationship Id="rId15" Type="http://schemas.openxmlformats.org/officeDocument/2006/relationships/slideLayout" Target="../slideLayouts/slideLayout22.xml"/><Relationship Id="rId16" Type="http://schemas.openxmlformats.org/officeDocument/2006/relationships/slideLayout" Target="../slideLayouts/slideLayout23.xml"/><Relationship Id="rId17" Type="http://schemas.openxmlformats.org/officeDocument/2006/relationships/slideLayout" Target="../slideLayouts/slideLayout24.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0" name="Image 8" descr="Logo.jpg"/>
          <p:cNvPicPr/>
          <p:nvPr/>
        </p:nvPicPr>
        <p:blipFill>
          <a:blip r:embed="rId2"/>
          <a:stretch/>
        </p:blipFill>
        <p:spPr>
          <a:xfrm>
            <a:off x="8072640" y="0"/>
            <a:ext cx="1071000" cy="686160"/>
          </a:xfrm>
          <a:prstGeom prst="rect">
            <a:avLst/>
          </a:prstGeom>
          <a:ln w="9525">
            <a:noFill/>
          </a:ln>
        </p:spPr>
      </p:pic>
      <p:sp>
        <p:nvSpPr>
          <p:cNvPr id="1" name="Rectangle 7" hidden="1"/>
          <p:cNvSpPr/>
          <p:nvPr/>
        </p:nvSpPr>
        <p:spPr>
          <a:xfrm>
            <a:off x="0" y="1071720"/>
            <a:ext cx="9143640" cy="303840"/>
          </a:xfrm>
          <a:prstGeom prst="rect">
            <a:avLst/>
          </a:prstGeom>
          <a:solidFill>
            <a:srgbClr val="4bb4a4"/>
          </a:solidFill>
          <a:ln w="9525">
            <a:noFill/>
          </a:ln>
        </p:spPr>
        <p:style>
          <a:lnRef idx="0"/>
          <a:fillRef idx="0"/>
          <a:effectRef idx="0"/>
          <a:fontRef idx="minor"/>
        </p:style>
      </p:sp>
      <p:pic>
        <p:nvPicPr>
          <p:cNvPr id="2" name="Image 8" descr="Capture d’écran"/>
          <p:cNvPicPr/>
          <p:nvPr/>
        </p:nvPicPr>
        <p:blipFill>
          <a:blip r:embed="rId3"/>
          <a:stretch/>
        </p:blipFill>
        <p:spPr>
          <a:xfrm>
            <a:off x="8010360" y="1103760"/>
            <a:ext cx="1133280" cy="228240"/>
          </a:xfrm>
          <a:prstGeom prst="rect">
            <a:avLst/>
          </a:prstGeom>
          <a:ln w="0">
            <a:noFill/>
          </a:ln>
        </p:spPr>
      </p:pic>
      <p:pic>
        <p:nvPicPr>
          <p:cNvPr id="3" name="Image 6" descr="Capture d’écran"/>
          <p:cNvPicPr/>
          <p:nvPr/>
        </p:nvPicPr>
        <p:blipFill>
          <a:blip r:embed="rId4"/>
          <a:stretch/>
        </p:blipFill>
        <p:spPr>
          <a:xfrm>
            <a:off x="8010360" y="1103760"/>
            <a:ext cx="1133280" cy="228240"/>
          </a:xfrm>
          <a:prstGeom prst="rect">
            <a:avLst/>
          </a:prstGeom>
          <a:ln w="0">
            <a:noFill/>
          </a:ln>
        </p:spPr>
      </p:pic>
      <p:sp>
        <p:nvSpPr>
          <p:cNvPr id="4" name="Rectangle 13"/>
          <p:cNvSpPr/>
          <p:nvPr/>
        </p:nvSpPr>
        <p:spPr>
          <a:xfrm>
            <a:off x="0" y="1144440"/>
            <a:ext cx="91800" cy="5739840"/>
          </a:xfrm>
          <a:prstGeom prst="rect">
            <a:avLst/>
          </a:prstGeom>
          <a:solidFill>
            <a:srgbClr val="4bb4a4"/>
          </a:solidFill>
          <a:ln w="0">
            <a:solidFill>
              <a:srgbClr val="bab5a6">
                <a:lumMod val="75000"/>
              </a:srgbClr>
            </a:solidFill>
          </a:ln>
        </p:spPr>
        <p:style>
          <a:lnRef idx="0"/>
          <a:fillRef idx="0"/>
          <a:effectRef idx="0"/>
          <a:fontRef idx="minor"/>
        </p:style>
      </p:sp>
      <p:sp>
        <p:nvSpPr>
          <p:cNvPr id="5" name="PlaceHolder 1"/>
          <p:cNvSpPr>
            <a:spLocks noGrp="1"/>
          </p:cNvSpPr>
          <p:nvPr>
            <p:ph type="title"/>
          </p:nvPr>
        </p:nvSpPr>
        <p:spPr>
          <a:xfrm>
            <a:off x="0" y="87480"/>
            <a:ext cx="9143640" cy="756720"/>
          </a:xfrm>
          <a:prstGeom prst="rect">
            <a:avLst/>
          </a:prstGeom>
        </p:spPr>
        <p:txBody>
          <a:bodyPr anchor="b">
            <a:noAutofit/>
          </a:bodyPr>
          <a:p>
            <a:pPr algn="ctr">
              <a:lnSpc>
                <a:spcPct val="100000"/>
              </a:lnSpc>
            </a:pPr>
            <a:r>
              <a:rPr b="1" lang="fr-FR" sz="3200" spc="-1" strike="noStrike">
                <a:solidFill>
                  <a:srgbClr val="433838"/>
                </a:solidFill>
                <a:latin typeface="Verdana"/>
              </a:rPr>
              <a:t>Modifiez le style du titre</a:t>
            </a:r>
            <a:endParaRPr b="0" lang="fr-FR" sz="3200" spc="-1" strike="noStrike">
              <a:solidFill>
                <a:srgbClr val="000000"/>
              </a:solidFill>
              <a:latin typeface="Times New Roman"/>
            </a:endParaRPr>
          </a:p>
        </p:txBody>
      </p:sp>
      <p:sp>
        <p:nvSpPr>
          <p:cNvPr id="6" name="Rectangle 7"/>
          <p:cNvSpPr/>
          <p:nvPr/>
        </p:nvSpPr>
        <p:spPr>
          <a:xfrm>
            <a:off x="0" y="871560"/>
            <a:ext cx="9143640" cy="309240"/>
          </a:xfrm>
          <a:prstGeom prst="rect">
            <a:avLst/>
          </a:prstGeom>
          <a:solidFill>
            <a:srgbClr val="4bb4a4"/>
          </a:solidFill>
          <a:ln w="9525">
            <a:noFill/>
          </a:ln>
        </p:spPr>
        <p:style>
          <a:lnRef idx="0"/>
          <a:fillRef idx="0"/>
          <a:effectRef idx="0"/>
          <a:fontRef idx="minor"/>
        </p:style>
      </p:sp>
      <p:pic>
        <p:nvPicPr>
          <p:cNvPr id="7" name="Image 2" descr="Capture d’écran"/>
          <p:cNvPicPr/>
          <p:nvPr/>
        </p:nvPicPr>
        <p:blipFill>
          <a:blip r:embed="rId5"/>
          <a:stretch/>
        </p:blipFill>
        <p:spPr>
          <a:xfrm>
            <a:off x="8010360" y="915840"/>
            <a:ext cx="1133280" cy="228240"/>
          </a:xfrm>
          <a:prstGeom prst="rect">
            <a:avLst/>
          </a:prstGeom>
          <a:ln w="0">
            <a:noFill/>
          </a:ln>
        </p:spPr>
      </p:pic>
      <p:pic>
        <p:nvPicPr>
          <p:cNvPr id="8" name="Image 10" descr="Capture d’écran"/>
          <p:cNvPicPr/>
          <p:nvPr/>
        </p:nvPicPr>
        <p:blipFill>
          <a:blip r:embed="rId6"/>
          <a:stretch/>
        </p:blipFill>
        <p:spPr>
          <a:xfrm>
            <a:off x="8945280" y="1188360"/>
            <a:ext cx="198360" cy="5669280"/>
          </a:xfrm>
          <a:prstGeom prst="rect">
            <a:avLst/>
          </a:prstGeom>
          <a:ln w="0">
            <a:noFill/>
          </a:ln>
        </p:spPr>
      </p:pic>
      <p:pic>
        <p:nvPicPr>
          <p:cNvPr id="9" name="Image 11" descr="Capture d’écran"/>
          <p:cNvPicPr/>
          <p:nvPr/>
        </p:nvPicPr>
        <p:blipFill>
          <a:blip r:embed="rId7"/>
          <a:stretch/>
        </p:blipFill>
        <p:spPr>
          <a:xfrm>
            <a:off x="8791560" y="3349440"/>
            <a:ext cx="352080" cy="1721880"/>
          </a:xfrm>
          <a:prstGeom prst="rect">
            <a:avLst/>
          </a:prstGeom>
          <a:ln w="0">
            <a:noFill/>
          </a:ln>
        </p:spPr>
      </p:pic>
      <p:sp>
        <p:nvSpPr>
          <p:cNvPr id="10" name="Rectangle 12"/>
          <p:cNvSpPr/>
          <p:nvPr/>
        </p:nvSpPr>
        <p:spPr>
          <a:xfrm>
            <a:off x="60480" y="1181160"/>
            <a:ext cx="1899360" cy="5707800"/>
          </a:xfrm>
          <a:prstGeom prst="rect">
            <a:avLst/>
          </a:prstGeom>
          <a:solidFill>
            <a:srgbClr val="535353"/>
          </a:solidFill>
          <a:ln w="0">
            <a:solidFill>
              <a:srgbClr val="bab5a6">
                <a:lumMod val="75000"/>
              </a:srgbClr>
            </a:solidFill>
          </a:ln>
        </p:spPr>
        <p:style>
          <a:lnRef idx="0"/>
          <a:fillRef idx="0"/>
          <a:effectRef idx="0"/>
          <a:fontRef idx="minor"/>
        </p:style>
      </p:sp>
      <p:sp>
        <p:nvSpPr>
          <p:cNvPr id="11" name="PlaceHolder 2"/>
          <p:cNvSpPr>
            <a:spLocks noGrp="1"/>
          </p:cNvSpPr>
          <p:nvPr>
            <p:ph type="body"/>
          </p:nvPr>
        </p:nvSpPr>
        <p:spPr>
          <a:xfrm>
            <a:off x="92160" y="1836720"/>
            <a:ext cx="1899720" cy="5020920"/>
          </a:xfrm>
          <a:prstGeom prst="rect">
            <a:avLst/>
          </a:prstGeom>
        </p:spPr>
        <p:txBody>
          <a:bodyPr>
            <a:noAutofit/>
          </a:bodyPr>
          <a:p>
            <a:pPr>
              <a:lnSpc>
                <a:spcPct val="100000"/>
              </a:lnSpc>
              <a:spcBef>
                <a:spcPts val="360"/>
              </a:spcBef>
              <a:tabLst>
                <a:tab algn="l" pos="0"/>
              </a:tabLst>
            </a:pPr>
            <a:r>
              <a:rPr b="0" lang="fr-FR" sz="1800" spc="-1" strike="noStrike">
                <a:solidFill>
                  <a:srgbClr val="ffffff"/>
                </a:solidFill>
                <a:latin typeface="Open Sans"/>
                <a:ea typeface="Open Sans"/>
              </a:rPr>
              <a:t>Sommaire</a:t>
            </a:r>
            <a:endParaRPr b="0" lang="fr-FR" sz="1800" spc="-1" strike="noStrike">
              <a:solidFill>
                <a:srgbClr val="000000"/>
              </a:solidFill>
              <a:latin typeface="Verdana"/>
            </a:endParaRPr>
          </a:p>
          <a:p>
            <a:pPr marL="457200">
              <a:lnSpc>
                <a:spcPct val="100000"/>
              </a:lnSpc>
              <a:spcBef>
                <a:spcPts val="360"/>
              </a:spcBef>
              <a:tabLst>
                <a:tab algn="l" pos="0"/>
              </a:tabLst>
            </a:pPr>
            <a:r>
              <a:rPr b="0" lang="fr-FR" sz="1800" spc="-1" strike="noStrike">
                <a:solidFill>
                  <a:srgbClr val="ffffff"/>
                </a:solidFill>
                <a:latin typeface="Open Sans"/>
                <a:ea typeface="Open Sans"/>
              </a:rPr>
              <a:t>Deuxième niveau</a:t>
            </a:r>
            <a:endParaRPr b="0" lang="fr-FR" sz="1800" spc="-1" strike="noStrike">
              <a:solidFill>
                <a:srgbClr val="000000"/>
              </a:solidFill>
              <a:latin typeface="Verdana"/>
            </a:endParaRPr>
          </a:p>
          <a:p>
            <a:pPr marL="914400">
              <a:lnSpc>
                <a:spcPct val="100000"/>
              </a:lnSpc>
              <a:spcBef>
                <a:spcPts val="360"/>
              </a:spcBef>
              <a:tabLst>
                <a:tab algn="l" pos="0"/>
              </a:tabLst>
            </a:pPr>
            <a:r>
              <a:rPr b="0" lang="fr-FR" sz="1800" spc="-1" strike="noStrike">
                <a:solidFill>
                  <a:srgbClr val="ffffff"/>
                </a:solidFill>
                <a:latin typeface="Open Sans"/>
                <a:ea typeface="Open Sans"/>
              </a:rPr>
              <a:t>Troisième niveau</a:t>
            </a:r>
            <a:endParaRPr b="0" lang="fr-FR" sz="1800" spc="-1" strike="noStrike">
              <a:solidFill>
                <a:srgbClr val="000000"/>
              </a:solidFill>
              <a:latin typeface="Verdana"/>
            </a:endParaRPr>
          </a:p>
          <a:p>
            <a:pPr marL="1371600">
              <a:lnSpc>
                <a:spcPct val="100000"/>
              </a:lnSpc>
              <a:spcBef>
                <a:spcPts val="360"/>
              </a:spcBef>
              <a:tabLst>
                <a:tab algn="l" pos="0"/>
              </a:tabLst>
            </a:pPr>
            <a:r>
              <a:rPr b="0" lang="fr-FR" sz="1800" spc="-1" strike="noStrike">
                <a:solidFill>
                  <a:srgbClr val="ffffff"/>
                </a:solidFill>
                <a:latin typeface="Open Sans"/>
                <a:ea typeface="Open Sans"/>
              </a:rPr>
              <a:t>Quatrième niveau</a:t>
            </a:r>
            <a:endParaRPr b="0" lang="fr-FR" sz="1800" spc="-1" strike="noStrike">
              <a:solidFill>
                <a:srgbClr val="000000"/>
              </a:solidFill>
              <a:latin typeface="Verdana"/>
            </a:endParaRPr>
          </a:p>
          <a:p>
            <a:pPr marL="1828800">
              <a:lnSpc>
                <a:spcPct val="100000"/>
              </a:lnSpc>
              <a:spcBef>
                <a:spcPts val="360"/>
              </a:spcBef>
              <a:tabLst>
                <a:tab algn="l" pos="0"/>
              </a:tabLst>
            </a:pPr>
            <a:r>
              <a:rPr b="0" lang="fr-FR" sz="1800" spc="-1" strike="noStrike">
                <a:solidFill>
                  <a:srgbClr val="ffffff"/>
                </a:solidFill>
                <a:latin typeface="Open Sans"/>
                <a:ea typeface="Open Sans"/>
              </a:rPr>
              <a:t>Cinquième niveau</a:t>
            </a:r>
            <a:endParaRPr b="0" lang="fr-FR" sz="1800" spc="-1" strike="noStrike">
              <a:solidFill>
                <a:srgbClr val="000000"/>
              </a:solidFill>
              <a:latin typeface="Verdana"/>
            </a:endParaRPr>
          </a:p>
        </p:txBody>
      </p:sp>
    </p:spTree>
  </p:cSld>
  <p:clrMap bg1="lt1" bg2="lt2" tx1="dk1" tx2="dk2" accent1="accent1" accent2="accent2" accent3="accent3" accent4="accent4" accent5="accent5" accent6="accent6" hlink="hlink" folHlink="folHlink"/>
  <p:sldLayoutIdLst>
    <p:sldLayoutId id="2147483649" r:id="rId8"/>
    <p:sldLayoutId id="2147483650" r:id="rId9"/>
    <p:sldLayoutId id="2147483651" r:id="rId10"/>
    <p:sldLayoutId id="2147483652" r:id="rId11"/>
    <p:sldLayoutId id="2147483653" r:id="rId12"/>
    <p:sldLayoutId id="2147483654" r:id="rId13"/>
    <p:sldLayoutId id="2147483655" r:id="rId14"/>
    <p:sldLayoutId id="2147483656" r:id="rId15"/>
    <p:sldLayoutId id="2147483657" r:id="rId16"/>
    <p:sldLayoutId id="2147483658" r:id="rId17"/>
    <p:sldLayoutId id="2147483659" r:id="rId18"/>
    <p:sldLayoutId id="2147483660" r:id="rId19"/>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48" name="Image 8" descr="Logo.jpg"/>
          <p:cNvPicPr/>
          <p:nvPr/>
        </p:nvPicPr>
        <p:blipFill>
          <a:blip r:embed="rId2"/>
          <a:stretch/>
        </p:blipFill>
        <p:spPr>
          <a:xfrm>
            <a:off x="8072640" y="0"/>
            <a:ext cx="1071000" cy="686160"/>
          </a:xfrm>
          <a:prstGeom prst="rect">
            <a:avLst/>
          </a:prstGeom>
          <a:ln w="9525">
            <a:noFill/>
          </a:ln>
        </p:spPr>
      </p:pic>
      <p:sp>
        <p:nvSpPr>
          <p:cNvPr id="49" name="Rectangle 7"/>
          <p:cNvSpPr/>
          <p:nvPr/>
        </p:nvSpPr>
        <p:spPr>
          <a:xfrm>
            <a:off x="0" y="1071720"/>
            <a:ext cx="9143640" cy="303840"/>
          </a:xfrm>
          <a:prstGeom prst="rect">
            <a:avLst/>
          </a:prstGeom>
          <a:solidFill>
            <a:srgbClr val="4bb4a4"/>
          </a:solidFill>
          <a:ln w="9525">
            <a:noFill/>
          </a:ln>
        </p:spPr>
        <p:style>
          <a:lnRef idx="0"/>
          <a:fillRef idx="0"/>
          <a:effectRef idx="0"/>
          <a:fontRef idx="minor"/>
        </p:style>
      </p:sp>
      <p:pic>
        <p:nvPicPr>
          <p:cNvPr id="50" name="Image 8" descr="Capture d’écran"/>
          <p:cNvPicPr/>
          <p:nvPr/>
        </p:nvPicPr>
        <p:blipFill>
          <a:blip r:embed="rId3"/>
          <a:stretch/>
        </p:blipFill>
        <p:spPr>
          <a:xfrm>
            <a:off x="8010360" y="1103760"/>
            <a:ext cx="1133280" cy="228240"/>
          </a:xfrm>
          <a:prstGeom prst="rect">
            <a:avLst/>
          </a:prstGeom>
          <a:ln w="0">
            <a:noFill/>
          </a:ln>
        </p:spPr>
      </p:pic>
      <p:pic>
        <p:nvPicPr>
          <p:cNvPr id="51" name="Image 6" descr="Capture d’écran"/>
          <p:cNvPicPr/>
          <p:nvPr/>
        </p:nvPicPr>
        <p:blipFill>
          <a:blip r:embed="rId4"/>
          <a:stretch/>
        </p:blipFill>
        <p:spPr>
          <a:xfrm>
            <a:off x="8010360" y="1103760"/>
            <a:ext cx="1133280" cy="228240"/>
          </a:xfrm>
          <a:prstGeom prst="rect">
            <a:avLst/>
          </a:prstGeom>
          <a:ln w="0">
            <a:noFill/>
          </a:ln>
        </p:spPr>
      </p:pic>
      <p:pic>
        <p:nvPicPr>
          <p:cNvPr id="52" name="Image 8" descr="Logo.jpg"/>
          <p:cNvPicPr/>
          <p:nvPr/>
        </p:nvPicPr>
        <p:blipFill>
          <a:blip r:embed="rId5"/>
          <a:stretch/>
        </p:blipFill>
        <p:spPr>
          <a:xfrm>
            <a:off x="8072640" y="0"/>
            <a:ext cx="1071000" cy="686160"/>
          </a:xfrm>
          <a:prstGeom prst="rect">
            <a:avLst/>
          </a:prstGeom>
          <a:ln w="9525">
            <a:noFill/>
          </a:ln>
        </p:spPr>
      </p:pic>
      <p:sp>
        <p:nvSpPr>
          <p:cNvPr id="53" name="PlaceHolder 1"/>
          <p:cNvSpPr>
            <a:spLocks noGrp="1"/>
          </p:cNvSpPr>
          <p:nvPr>
            <p:ph type="title"/>
          </p:nvPr>
        </p:nvSpPr>
        <p:spPr>
          <a:xfrm>
            <a:off x="857160" y="142920"/>
            <a:ext cx="7214760" cy="928440"/>
          </a:xfrm>
          <a:prstGeom prst="rect">
            <a:avLst/>
          </a:prstGeom>
        </p:spPr>
        <p:txBody>
          <a:bodyPr anchor="b">
            <a:noAutofit/>
          </a:bodyPr>
          <a:p>
            <a:pPr algn="ctr">
              <a:lnSpc>
                <a:spcPct val="100000"/>
              </a:lnSpc>
            </a:pPr>
            <a:r>
              <a:rPr b="1" lang="fr-FR" sz="3200" spc="-1" strike="noStrike">
                <a:solidFill>
                  <a:srgbClr val="000000"/>
                </a:solidFill>
                <a:latin typeface="Verdana"/>
              </a:rPr>
              <a:t>Modifiez le style du titre</a:t>
            </a:r>
            <a:endParaRPr b="0" lang="fr-FR" sz="3200" spc="-1" strike="noStrike">
              <a:solidFill>
                <a:srgbClr val="000000"/>
              </a:solidFill>
              <a:latin typeface="Times New Roman"/>
            </a:endParaRPr>
          </a:p>
        </p:txBody>
      </p:sp>
      <p:sp>
        <p:nvSpPr>
          <p:cNvPr id="54" name="PlaceHolder 2"/>
          <p:cNvSpPr>
            <a:spLocks noGrp="1"/>
          </p:cNvSpPr>
          <p:nvPr>
            <p:ph type="body"/>
          </p:nvPr>
        </p:nvSpPr>
        <p:spPr>
          <a:xfrm>
            <a:off x="457200" y="1500120"/>
            <a:ext cx="8178480" cy="4714560"/>
          </a:xfrm>
          <a:prstGeom prst="rect">
            <a:avLst/>
          </a:prstGeom>
        </p:spPr>
        <p:txBody>
          <a:bodyPr>
            <a:normAutofit/>
          </a:bodyPr>
          <a:p>
            <a:pPr marL="343080" indent="-342720">
              <a:lnSpc>
                <a:spcPct val="100000"/>
              </a:lnSpc>
              <a:spcBef>
                <a:spcPts val="641"/>
              </a:spcBef>
              <a:buClr>
                <a:srgbClr val="7ba8a9"/>
              </a:buClr>
              <a:buFont typeface="Wingdings" charset="2"/>
              <a:buChar char=""/>
            </a:pPr>
            <a:r>
              <a:rPr b="0" lang="fr-FR" sz="3200" spc="-1" strike="noStrike">
                <a:solidFill>
                  <a:srgbClr val="000000"/>
                </a:solidFill>
                <a:latin typeface="Verdana"/>
              </a:rPr>
              <a:t>Modifiez les styles du texte du masque</a:t>
            </a:r>
            <a:endParaRPr b="0" lang="fr-FR" sz="3200" spc="-1" strike="noStrike">
              <a:solidFill>
                <a:srgbClr val="000000"/>
              </a:solidFill>
              <a:latin typeface="Verdana"/>
            </a:endParaRPr>
          </a:p>
          <a:p>
            <a:pPr lvl="1" marL="743040" indent="-285480">
              <a:lnSpc>
                <a:spcPct val="100000"/>
              </a:lnSpc>
              <a:spcBef>
                <a:spcPts val="561"/>
              </a:spcBef>
              <a:buClr>
                <a:srgbClr val="7ba8a9"/>
              </a:buClr>
              <a:buFont typeface="Wingdings" charset="2"/>
              <a:buChar char=""/>
            </a:pPr>
            <a:r>
              <a:rPr b="0" lang="fr-FR" sz="2800" spc="-1" strike="noStrike">
                <a:solidFill>
                  <a:srgbClr val="000000"/>
                </a:solidFill>
                <a:latin typeface="Verdana"/>
              </a:rPr>
              <a:t>Deuxième niveau</a:t>
            </a:r>
            <a:endParaRPr b="0" lang="fr-FR" sz="2800" spc="-1" strike="noStrike">
              <a:solidFill>
                <a:srgbClr val="000000"/>
              </a:solidFill>
              <a:latin typeface="Verdana"/>
            </a:endParaRPr>
          </a:p>
          <a:p>
            <a:pPr lvl="2" marL="1143000" indent="-228240">
              <a:lnSpc>
                <a:spcPct val="100000"/>
              </a:lnSpc>
              <a:spcBef>
                <a:spcPts val="479"/>
              </a:spcBef>
              <a:buClr>
                <a:srgbClr val="7ba8a9"/>
              </a:buClr>
              <a:buFont typeface="Arial"/>
              <a:buChar char="•"/>
            </a:pPr>
            <a:r>
              <a:rPr b="0" lang="fr-FR" sz="2400" spc="-1" strike="noStrike">
                <a:solidFill>
                  <a:srgbClr val="000000"/>
                </a:solidFill>
                <a:latin typeface="Verdana"/>
              </a:rPr>
              <a:t>Troisième niveau</a:t>
            </a:r>
            <a:endParaRPr b="0" lang="fr-FR" sz="2400" spc="-1" strike="noStrike">
              <a:solidFill>
                <a:srgbClr val="000000"/>
              </a:solidFill>
              <a:latin typeface="Verdana"/>
            </a:endParaRPr>
          </a:p>
          <a:p>
            <a:pPr lvl="3" marL="1600200" indent="-228240">
              <a:lnSpc>
                <a:spcPct val="100000"/>
              </a:lnSpc>
              <a:spcBef>
                <a:spcPts val="400"/>
              </a:spcBef>
              <a:buClr>
                <a:srgbClr val="7ba8a9"/>
              </a:buClr>
              <a:buFont typeface="Symbol" charset="2"/>
              <a:buChar char=""/>
            </a:pPr>
            <a:r>
              <a:rPr b="0" lang="fr-FR" sz="2000" spc="-1" strike="noStrike">
                <a:solidFill>
                  <a:srgbClr val="000000"/>
                </a:solidFill>
                <a:latin typeface="Verdana"/>
              </a:rPr>
              <a:t>Quatrième niveau</a:t>
            </a:r>
            <a:endParaRPr b="0" lang="fr-FR" sz="2000" spc="-1" strike="noStrike">
              <a:solidFill>
                <a:srgbClr val="000000"/>
              </a:solidFill>
              <a:latin typeface="Verdana"/>
            </a:endParaRPr>
          </a:p>
          <a:p>
            <a:pPr lvl="4" marL="2057400" indent="-228240">
              <a:lnSpc>
                <a:spcPct val="100000"/>
              </a:lnSpc>
              <a:spcBef>
                <a:spcPts val="400"/>
              </a:spcBef>
              <a:buClr>
                <a:srgbClr val="7ba8a9"/>
              </a:buClr>
              <a:buFont typeface="Symbol" charset="2"/>
              <a:buChar char=""/>
            </a:pPr>
            <a:r>
              <a:rPr b="0" lang="fr-FR" sz="2000" spc="-1" strike="noStrike">
                <a:solidFill>
                  <a:srgbClr val="000000"/>
                </a:solidFill>
                <a:latin typeface="Verdana"/>
              </a:rPr>
              <a:t>Cinquième niveau</a:t>
            </a:r>
            <a:endParaRPr b="0" lang="fr-FR" sz="2000" spc="-1" strike="noStrike">
              <a:solidFill>
                <a:srgbClr val="000000"/>
              </a:solidFill>
              <a:latin typeface="Verdana"/>
            </a:endParaRPr>
          </a:p>
        </p:txBody>
      </p:sp>
      <p:sp>
        <p:nvSpPr>
          <p:cNvPr id="55" name="PlaceHolder 3"/>
          <p:cNvSpPr>
            <a:spLocks noGrp="1"/>
          </p:cNvSpPr>
          <p:nvPr>
            <p:ph type="dt"/>
          </p:nvPr>
        </p:nvSpPr>
        <p:spPr>
          <a:xfrm>
            <a:off x="457200" y="6276240"/>
            <a:ext cx="1904760" cy="456840"/>
          </a:xfrm>
          <a:prstGeom prst="rect">
            <a:avLst/>
          </a:prstGeom>
        </p:spPr>
        <p:txBody>
          <a:bodyPr lIns="90000" rIns="90000" tIns="45000" bIns="45000">
            <a:noAutofit/>
          </a:bodyPr>
          <a:p>
            <a:endParaRPr b="0" lang="fr-FR" sz="2400" spc="-1" strike="noStrike">
              <a:latin typeface="Times New Roman"/>
            </a:endParaRPr>
          </a:p>
        </p:txBody>
      </p:sp>
      <p:sp>
        <p:nvSpPr>
          <p:cNvPr id="56" name="PlaceHolder 4"/>
          <p:cNvSpPr>
            <a:spLocks noGrp="1"/>
          </p:cNvSpPr>
          <p:nvPr>
            <p:ph type="ftr"/>
          </p:nvPr>
        </p:nvSpPr>
        <p:spPr>
          <a:xfrm>
            <a:off x="3124080" y="6229440"/>
            <a:ext cx="2895120" cy="456840"/>
          </a:xfrm>
          <a:prstGeom prst="rect">
            <a:avLst/>
          </a:prstGeom>
        </p:spPr>
        <p:txBody>
          <a:bodyPr lIns="90000" rIns="90000" tIns="45000" bIns="45000">
            <a:noAutofit/>
          </a:bodyPr>
          <a:p>
            <a:endParaRPr b="0" lang="fr-FR" sz="2400" spc="-1" strike="noStrike">
              <a:latin typeface="Times New Roman"/>
            </a:endParaRPr>
          </a:p>
        </p:txBody>
      </p:sp>
      <p:sp>
        <p:nvSpPr>
          <p:cNvPr id="57" name="PlaceHolder 5"/>
          <p:cNvSpPr>
            <a:spLocks noGrp="1"/>
          </p:cNvSpPr>
          <p:nvPr>
            <p:ph type="sldNum"/>
          </p:nvPr>
        </p:nvSpPr>
        <p:spPr>
          <a:xfrm>
            <a:off x="6730920" y="6229440"/>
            <a:ext cx="1904760" cy="456840"/>
          </a:xfrm>
          <a:prstGeom prst="rect">
            <a:avLst/>
          </a:prstGeom>
        </p:spPr>
        <p:txBody>
          <a:bodyPr lIns="90000" rIns="90000" tIns="45000" bIns="45000">
            <a:noAutofit/>
          </a:bodyPr>
          <a:p>
            <a:pPr>
              <a:lnSpc>
                <a:spcPct val="100000"/>
              </a:lnSpc>
            </a:pPr>
            <a:fld id="{A252F292-7843-40C4-B778-ADDC903A1853}" type="slidenum">
              <a:rPr b="0" lang="fr-FR" sz="2400" spc="-1" strike="noStrike">
                <a:solidFill>
                  <a:srgbClr val="000000"/>
                </a:solidFill>
                <a:latin typeface="Times New Roman"/>
              </a:rPr>
              <a:t>&lt;numéro&gt;</a:t>
            </a:fld>
            <a:endParaRPr b="0" lang="fr-FR" sz="24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662" r:id="rId6"/>
    <p:sldLayoutId id="2147483663" r:id="rId7"/>
    <p:sldLayoutId id="2147483664" r:id="rId8"/>
    <p:sldLayoutId id="2147483665" r:id="rId9"/>
    <p:sldLayoutId id="2147483666" r:id="rId10"/>
    <p:sldLayoutId id="2147483667" r:id="rId11"/>
    <p:sldLayoutId id="2147483668" r:id="rId12"/>
    <p:sldLayoutId id="2147483669" r:id="rId13"/>
    <p:sldLayoutId id="2147483670" r:id="rId14"/>
    <p:sldLayoutId id="2147483671" r:id="rId15"/>
    <p:sldLayoutId id="2147483672" r:id="rId16"/>
    <p:sldLayoutId id="2147483673" r:id="rId17"/>
  </p:sldLayoutIdLst>
</p:sldMaster>
</file>

<file path=ppt/slides/_rels/slide1.xml.rels><?xml version="1.0" encoding="UTF-8"?>
<Relationships xmlns="http://schemas.openxmlformats.org/package/2006/relationships"><Relationship Id="rId1" Type="http://schemas.openxmlformats.org/officeDocument/2006/relationships/hyperlink" Target="https://www.linkedin.com/in/gregoryjarrige/" TargetMode="External"/><Relationship Id="rId2" Type="http://schemas.openxmlformats.org/officeDocument/2006/relationships/image" Target="../media/image11.png"/><Relationship Id="rId3"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hyperlink" Target="http://pear.php.net/" TargetMode="External"/><Relationship Id="rId2" Type="http://schemas.openxmlformats.org/officeDocument/2006/relationships/hyperlink" Target="http://www.grafikart.fr/tutoriels/php/composer-480" TargetMode="External"/><Relationship Id="rId3" Type="http://schemas.openxmlformats.org/officeDocument/2006/relationships/hyperlink" Target="http://www.grafikart.fr/tutoriels/php/composer-480" TargetMode="External"/><Relationship Id="rId4" Type="http://schemas.openxmlformats.org/officeDocument/2006/relationships/hyperlink" Target="http://www.grafikart.fr/tutoriels/php/composer-480" TargetMode="External"/><Relationship Id="rId5" Type="http://schemas.openxmlformats.org/officeDocument/2006/relationships/hyperlink" Target="http://www.grafikart.fr/tutoriels/php/composer-480" TargetMode="External"/><Relationship Id="rId6" Type="http://schemas.openxmlformats.org/officeDocument/2006/relationships/hyperlink" Target="http://www.grafikart.fr/tutoriels/php/composer-480" TargetMode="External"/><Relationship Id="rId7" Type="http://schemas.openxmlformats.org/officeDocument/2006/relationships/hyperlink" Target="http://www.grafikart.fr/tutoriels/php/composer-480" TargetMode="External"/><Relationship Id="rId8" Type="http://schemas.openxmlformats.org/officeDocument/2006/relationships/hyperlink" Target="http://devzone.zend.com/5363/how-use-composer-with-external-tools/" TargetMode="External"/><Relationship Id="rId9" Type="http://schemas.openxmlformats.org/officeDocument/2006/relationships/hyperlink" Target="http://devzone.zend.com/5363/how-use-composer-with-external-tools/" TargetMode="External"/><Relationship Id="rId10" Type="http://schemas.openxmlformats.org/officeDocument/2006/relationships/hyperlink" Target="http://devzone.zend.com/5363/how-use-composer-with-external-tools/" TargetMode="External"/><Relationship Id="rId11" Type="http://schemas.openxmlformats.org/officeDocument/2006/relationships/hyperlink" Target="http://devzone.zend.com/5363/how-use-composer-with-external-tools/" TargetMode="External"/><Relationship Id="rId12" Type="http://schemas.openxmlformats.org/officeDocument/2006/relationships/hyperlink" Target="http://devzone.zend.com/5363/how-use-composer-with-external-tools/" TargetMode="External"/><Relationship Id="rId13" Type="http://schemas.openxmlformats.org/officeDocument/2006/relationships/hyperlink" Target="http://devzone.zend.com/5363/how-use-composer-with-external-tools/" TargetMode="External"/><Relationship Id="rId14" Type="http://schemas.openxmlformats.org/officeDocument/2006/relationships/hyperlink" Target="http://devzone.zend.com/5363/how-use-composer-with-external-tools/" TargetMode="External"/><Relationship Id="rId15" Type="http://schemas.openxmlformats.org/officeDocument/2006/relationships/hyperlink" Target="http://shop.oreilly.com/product/0636920033868.do" TargetMode="External"/><Relationship Id="rId16" Type="http://schemas.openxmlformats.org/officeDocument/2006/relationships/hyperlink" Target="http://shop.oreilly.com/product/0636920033868.do" TargetMode="External"/><Relationship Id="rId17" Type="http://schemas.openxmlformats.org/officeDocument/2006/relationships/hyperlink" Target="http://shop.oreilly.com/product/0636920033868.do" TargetMode="External"/><Relationship Id="rId18" Type="http://schemas.openxmlformats.org/officeDocument/2006/relationships/hyperlink" Target="http://shop.oreilly.com/product/0636920033868.do" TargetMode="External"/><Relationship Id="rId19" Type="http://schemas.openxmlformats.org/officeDocument/2006/relationships/hyperlink" Target="http://shop.oreilly.com/product/0636920033868.do" TargetMode="External"/><Relationship Id="rId20" Type="http://schemas.openxmlformats.org/officeDocument/2006/relationships/hyperlink" Target="http://shop.oreilly.com/product/0636920033868.do" TargetMode="External"/><Relationship Id="rId21" Type="http://schemas.openxmlformats.org/officeDocument/2006/relationships/hyperlink" Target="http://shop.oreilly.com/product/0636920033868.do" TargetMode="External"/><Relationship Id="rId22" Type="http://schemas.openxmlformats.org/officeDocument/2006/relationships/hyperlink" Target="http://shop.oreilly.com/product/0636920033868.do" TargetMode="External"/><Relationship Id="rId23" Type="http://schemas.openxmlformats.org/officeDocument/2006/relationships/hyperlink" Target="http://shop.oreilly.com/product/0636920033868.do" TargetMode="External"/><Relationship Id="rId24" Type="http://schemas.openxmlformats.org/officeDocument/2006/relationships/image" Target="../media/image48.png"/><Relationship Id="rId25" Type="http://schemas.openxmlformats.org/officeDocument/2006/relationships/image" Target="../media/image49.png"/><Relationship Id="rId26" Type="http://schemas.openxmlformats.org/officeDocument/2006/relationships/image" Target="../media/image50.png"/><Relationship Id="rId27" Type="http://schemas.openxmlformats.org/officeDocument/2006/relationships/slideLayout" Target="../slideLayouts/slideLayout13.xml"/>
</Relationships>
</file>

<file path=ppt/slides/_rels/slide11.xml.rels><?xml version="1.0" encoding="UTF-8"?>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slideLayout" Target="../slideLayouts/slideLayout13.xml"/>
</Relationships>
</file>

<file path=ppt/slides/_rels/slide12.xml.rels><?xml version="1.0" encoding="UTF-8"?>
<Relationships xmlns="http://schemas.openxmlformats.org/package/2006/relationships"><Relationship Id="rId1" Type="http://schemas.openxmlformats.org/officeDocument/2006/relationships/hyperlink" Target="https://github.com/php/php-langspec/tree/master/spec" TargetMode="External"/><Relationship Id="rId2" Type="http://schemas.openxmlformats.org/officeDocument/2006/relationships/hyperlink" Target="https://github.com/php/php-langspec/tree/master/spec" TargetMode="External"/><Relationship Id="rId3" Type="http://schemas.openxmlformats.org/officeDocument/2006/relationships/hyperlink" Target="https://github.com/php/php-langspec/tree/master/spec" TargetMode="External"/><Relationship Id="rId4" Type="http://schemas.openxmlformats.org/officeDocument/2006/relationships/hyperlink" Target="https://github.com/php/php-langspec/tree/master/spec" TargetMode="External"/><Relationship Id="rId5" Type="http://schemas.openxmlformats.org/officeDocument/2006/relationships/hyperlink" Target="https://github.com/php/php-langspec/tree/master/spec" TargetMode="External"/><Relationship Id="rId6" Type="http://schemas.openxmlformats.org/officeDocument/2006/relationships/hyperlink" Target="https://github.com/php/php-langspec/tree/master/spec" TargetMode="External"/><Relationship Id="rId7" Type="http://schemas.openxmlformats.org/officeDocument/2006/relationships/hyperlink" Target="https://github.com/php/php-langspec/tree/master/spec" TargetMode="External"/><Relationship Id="rId8" Type="http://schemas.openxmlformats.org/officeDocument/2006/relationships/hyperlink" Target="https://github.com/php/php-langspec/tree/master/spec" TargetMode="External"/><Relationship Id="rId9" Type="http://schemas.openxmlformats.org/officeDocument/2006/relationships/hyperlink" Target="https://github.com/php/php-langspec/tree/master/spec" TargetMode="External"/><Relationship Id="rId10" Type="http://schemas.openxmlformats.org/officeDocument/2006/relationships/hyperlink" Target="https://github.com/php/php-langspec/tree/master/spec" TargetMode="External"/><Relationship Id="rId11" Type="http://schemas.openxmlformats.org/officeDocument/2006/relationships/image" Target="../media/image55.png"/><Relationship Id="rId12" Type="http://schemas.openxmlformats.org/officeDocument/2006/relationships/image" Target="../media/image56.png"/><Relationship Id="rId13" Type="http://schemas.openxmlformats.org/officeDocument/2006/relationships/slideLayout" Target="../slideLayouts/slideLayout13.xml"/>
</Relationships>
</file>

<file path=ppt/slides/_rels/slide13.xml.rels><?xml version="1.0" encoding="UTF-8"?>
<Relationships xmlns="http://schemas.openxmlformats.org/package/2006/relationships"><Relationship Id="rId1" Type="http://schemas.openxmlformats.org/officeDocument/2006/relationships/hyperlink" Target="http://talks.php.net/fluent15#/" TargetMode="External"/><Relationship Id="rId2" Type="http://schemas.openxmlformats.org/officeDocument/2006/relationships/hyperlink" Target="http://talks.php.net/fluent15#/" TargetMode="External"/><Relationship Id="rId3" Type="http://schemas.openxmlformats.org/officeDocument/2006/relationships/hyperlink" Target="http://talks.php.net/fluent15#/" TargetMode="External"/><Relationship Id="rId4" Type="http://schemas.openxmlformats.org/officeDocument/2006/relationships/hyperlink" Target="http://talks.php.net/fluent15#/" TargetMode="External"/><Relationship Id="rId5" Type="http://schemas.openxmlformats.org/officeDocument/2006/relationships/hyperlink" Target="http://talks.php.net/fluent15#/" TargetMode="External"/><Relationship Id="rId6" Type="http://schemas.openxmlformats.org/officeDocument/2006/relationships/hyperlink" Target="http://shop.oreilly.com/product/0636920041009.do" TargetMode="External"/><Relationship Id="rId7" Type="http://schemas.openxmlformats.org/officeDocument/2006/relationships/hyperlink" Target="http://shop.oreilly.com/product/0636920041009.do" TargetMode="External"/><Relationship Id="rId8" Type="http://schemas.openxmlformats.org/officeDocument/2006/relationships/hyperlink" Target="http://shop.oreilly.com/product/0636920041009.do" TargetMode="External"/><Relationship Id="rId9" Type="http://schemas.openxmlformats.org/officeDocument/2006/relationships/hyperlink" Target="http://shop.oreilly.com/product/0636920041009.do" TargetMode="External"/><Relationship Id="rId10" Type="http://schemas.openxmlformats.org/officeDocument/2006/relationships/hyperlink" Target="http://shop.oreilly.com/product/0636920041009.do" TargetMode="External"/><Relationship Id="rId11" Type="http://schemas.openxmlformats.org/officeDocument/2006/relationships/hyperlink" Target="http://shop.oreilly.com/product/0636920041009.do" TargetMode="External"/><Relationship Id="rId12" Type="http://schemas.openxmlformats.org/officeDocument/2006/relationships/image" Target="../media/image57.png"/><Relationship Id="rId13" Type="http://schemas.openxmlformats.org/officeDocument/2006/relationships/image" Target="../media/image58.png"/><Relationship Id="rId14" Type="http://schemas.openxmlformats.org/officeDocument/2006/relationships/image" Target="../media/image59.png"/><Relationship Id="rId15" Type="http://schemas.openxmlformats.org/officeDocument/2006/relationships/slideLayout" Target="../slideLayouts/slideLayout13.xml"/>
</Relationships>
</file>

<file path=ppt/slides/_rels/slide14.xml.rels><?xml version="1.0" encoding="UTF-8"?>
<Relationships xmlns="http://schemas.openxmlformats.org/package/2006/relationships"><Relationship Id="rId1" Type="http://schemas.openxmlformats.org/officeDocument/2006/relationships/hyperlink" Target="http://www.youngiprofessionals.com/" TargetMode="External"/><Relationship Id="rId2" Type="http://schemas.openxmlformats.org/officeDocument/2006/relationships/hyperlink" Target="http://www.youngiprofessionals.com/" TargetMode="External"/><Relationship Id="rId3" Type="http://schemas.openxmlformats.org/officeDocument/2006/relationships/hyperlink" Target="http://www.youngiprofessionals.com/" TargetMode="External"/><Relationship Id="rId4" Type="http://schemas.openxmlformats.org/officeDocument/2006/relationships/hyperlink" Target="http://www.youngiprofessionals.com/wiki/index.php/XMLSERVICE/PHPPDOChangeLog" TargetMode="External"/><Relationship Id="rId5" Type="http://schemas.openxmlformats.org/officeDocument/2006/relationships/hyperlink" Target="http://www.youngiprofessionals.com/wiki/index.php/XMLSERVICE/PHPPDOChangeLog" TargetMode="External"/><Relationship Id="rId6" Type="http://schemas.openxmlformats.org/officeDocument/2006/relationships/hyperlink" Target="http://www.youngiprofessionals.com/wiki/index.php/XMLSERVICE/PHPPDOChangeLog" TargetMode="External"/><Relationship Id="rId7" Type="http://schemas.openxmlformats.org/officeDocument/2006/relationships/hyperlink" Target="http://www.youngiprofessionals.com/wiki/index.php/XMLSERVICE/PHPPDOChangeLog" TargetMode="External"/><Relationship Id="rId8" Type="http://schemas.openxmlformats.org/officeDocument/2006/relationships/hyperlink" Target="http://www.youngiprofessionals.com/wiki/index.php/XMLSERVICE/PHPPDOChangeLog" TargetMode="External"/><Relationship Id="rId9" Type="http://schemas.openxmlformats.org/officeDocument/2006/relationships/hyperlink" Target="http://www.youngiprofessionals.com/wiki/index.php/XMLSERVICE/PHPPDOChangeLog" TargetMode="External"/><Relationship Id="rId10" Type="http://schemas.openxmlformats.org/officeDocument/2006/relationships/hyperlink" Target="http://www.youngiprofessionals.com/wiki/index.php/XMLSERVICE/PHPDB2ChangeLog" TargetMode="External"/><Relationship Id="rId11" Type="http://schemas.openxmlformats.org/officeDocument/2006/relationships/hyperlink" Target="http://www.youngiprofessionals.com/wiki/index.php/XMLSERVICE/PHPDB2ChangeLog" TargetMode="External"/><Relationship Id="rId12" Type="http://schemas.openxmlformats.org/officeDocument/2006/relationships/hyperlink" Target="http://www.youngiprofessionals.com/wiki/index.php/XMLSERVICE/PHPDB2ChangeLog" TargetMode="External"/><Relationship Id="rId13" Type="http://schemas.openxmlformats.org/officeDocument/2006/relationships/hyperlink" Target="http://www.youngiprofessionals.com/wiki/index.php/XMLSERVICE/PHPDB2ChangeLog" TargetMode="External"/><Relationship Id="rId14" Type="http://schemas.openxmlformats.org/officeDocument/2006/relationships/hyperlink" Target="http://www.youngiprofessionals.com/wiki/index.php/XMLSERVICE/PHPDB2ChangeLog" TargetMode="External"/><Relationship Id="rId15" Type="http://schemas.openxmlformats.org/officeDocument/2006/relationships/hyperlink" Target="http://www.youngiprofessionals.com/wiki/index.php/XMLSERVICE/PHPDB2ChangeLog" TargetMode="External"/><Relationship Id="rId16" Type="http://schemas.openxmlformats.org/officeDocument/2006/relationships/hyperlink" Target="http://yips.idevcloud.com/wiki/index.php/XMLService/XMLSERVICEChangeLog" TargetMode="External"/><Relationship Id="rId17" Type="http://schemas.openxmlformats.org/officeDocument/2006/relationships/hyperlink" Target="http://yips.idevcloud.com/wiki/index.php/XMLService/XMLSERVICEChangeLog" TargetMode="External"/><Relationship Id="rId18" Type="http://schemas.openxmlformats.org/officeDocument/2006/relationships/hyperlink" Target="http://yips.idevcloud.com/wiki/index.php/XMLService/XMLSERVICEChangeLog" TargetMode="External"/><Relationship Id="rId19" Type="http://schemas.openxmlformats.org/officeDocument/2006/relationships/hyperlink" Target="http://yips.idevcloud.com/wiki/index.php/XMLService/XMLSERVICEChangeLog" TargetMode="External"/><Relationship Id="rId20" Type="http://schemas.openxmlformats.org/officeDocument/2006/relationships/hyperlink" Target="http://yips.idevcloud.com/wiki/index.php/XMLService/XMLSERVICEChangeLog" TargetMode="External"/><Relationship Id="rId21" Type="http://schemas.openxmlformats.org/officeDocument/2006/relationships/hyperlink" Target="http://yips.idevcloud.com/wiki/index.php/XMLService/XMLSERVICEChangeLog" TargetMode="External"/><Relationship Id="rId22" Type="http://schemas.openxmlformats.org/officeDocument/2006/relationships/hyperlink" Target="http://yips.idevcloud.com/wiki/index.php/XMLService/XMLSERVICEChangeLog" TargetMode="External"/><Relationship Id="rId23" Type="http://schemas.openxmlformats.org/officeDocument/2006/relationships/hyperlink" Target="http://yips.idevcloud.com/wiki/index.php/XMLService/XMLSERVICEChangeLog" TargetMode="External"/><Relationship Id="rId24" Type="http://schemas.openxmlformats.org/officeDocument/2006/relationships/image" Target="../media/image60.png"/><Relationship Id="rId25" Type="http://schemas.openxmlformats.org/officeDocument/2006/relationships/image" Target="../media/image61.png"/><Relationship Id="rId26" Type="http://schemas.openxmlformats.org/officeDocument/2006/relationships/image" Target="../media/image62.png"/><Relationship Id="rId27" Type="http://schemas.openxmlformats.org/officeDocument/2006/relationships/slideLayout" Target="../slideLayouts/slideLayout13.xml"/>
</Relationships>
</file>

<file path=ppt/slides/_rels/slide15.xml.rels><?xml version="1.0" encoding="UTF-8"?>
<Relationships xmlns="http://schemas.openxmlformats.org/package/2006/relationships"><Relationship Id="rId1" Type="http://schemas.openxmlformats.org/officeDocument/2006/relationships/hyperlink" Target="http://yips.idevcloud.com/Samples/DSpecTool/" TargetMode="External"/><Relationship Id="rId2" Type="http://schemas.openxmlformats.org/officeDocument/2006/relationships/hyperlink" Target="http://yips.idevcloud.com/Samples/DSpecTool/" TargetMode="External"/><Relationship Id="rId3" Type="http://schemas.openxmlformats.org/officeDocument/2006/relationships/hyperlink" Target="http://yips.idevcloud.com/Samples/DSpecTool/" TargetMode="External"/><Relationship Id="rId4" Type="http://schemas.openxmlformats.org/officeDocument/2006/relationships/hyperlink" Target="http://yips.idevcloud.com/Samples/DSpecTool/" TargetMode="External"/><Relationship Id="rId5" Type="http://schemas.openxmlformats.org/officeDocument/2006/relationships/hyperlink" Target="http://yips.idevcloud.com/Samples/DSpecTool/" TargetMode="External"/><Relationship Id="rId6" Type="http://schemas.openxmlformats.org/officeDocument/2006/relationships/hyperlink" Target="http://yips.idevcloud.com/Samples/DSpecTool/" TargetMode="External"/><Relationship Id="rId7" Type="http://schemas.openxmlformats.org/officeDocument/2006/relationships/hyperlink" Target="http://yips.idevcloud.com/Samples/DSpecTool/" TargetMode="External"/><Relationship Id="rId8" Type="http://schemas.openxmlformats.org/officeDocument/2006/relationships/image" Target="../media/image63.png"/><Relationship Id="rId9" Type="http://schemas.openxmlformats.org/officeDocument/2006/relationships/image" Target="../media/image64.png"/><Relationship Id="rId10" Type="http://schemas.openxmlformats.org/officeDocument/2006/relationships/image" Target="../media/image65.png"/><Relationship Id="rId11" Type="http://schemas.openxmlformats.org/officeDocument/2006/relationships/slideLayout" Target="../slideLayouts/slideLayout13.xml"/>
</Relationships>
</file>

<file path=ppt/slides/_rels/slide16.xml.rels><?xml version="1.0" encoding="UTF-8"?>
<Relationships xmlns="http://schemas.openxmlformats.org/package/2006/relationships"><Relationship Id="rId1" Type="http://schemas.openxmlformats.org/officeDocument/2006/relationships/image" Target="../media/image66.wmf"/><Relationship Id="rId2" Type="http://schemas.openxmlformats.org/officeDocument/2006/relationships/image" Target="../media/image67.png"/><Relationship Id="rId3" Type="http://schemas.openxmlformats.org/officeDocument/2006/relationships/image" Target="../media/image68.png"/><Relationship Id="rId4" Type="http://schemas.openxmlformats.org/officeDocument/2006/relationships/slideLayout" Target="../slideLayouts/slideLayout13.xml"/>
</Relationships>
</file>

<file path=ppt/slides/_rels/slide17.xml.rels><?xml version="1.0" encoding="UTF-8"?>
<Relationships xmlns="http://schemas.openxmlformats.org/package/2006/relationships"><Relationship Id="rId1" Type="http://schemas.openxmlformats.org/officeDocument/2006/relationships/image" Target="../media/image69.png"/><Relationship Id="rId2" Type="http://schemas.openxmlformats.org/officeDocument/2006/relationships/image" Target="../media/image70.png"/><Relationship Id="rId3" Type="http://schemas.openxmlformats.org/officeDocument/2006/relationships/slideLayout" Target="../slideLayouts/slideLayout13.xml"/>
</Relationships>
</file>

<file path=ppt/slides/_rels/slide18.xml.rels><?xml version="1.0" encoding="UTF-8"?>
<Relationships xmlns="http://schemas.openxmlformats.org/package/2006/relationships"><Relationship Id="rId1" Type="http://schemas.openxmlformats.org/officeDocument/2006/relationships/hyperlink" Target="http://www.zend.com/en/products/server/whats-new-7" TargetMode="External"/><Relationship Id="rId2" Type="http://schemas.openxmlformats.org/officeDocument/2006/relationships/hyperlink" Target="http://www.zend.com/en/products/server/whats-new-7" TargetMode="External"/><Relationship Id="rId3" Type="http://schemas.openxmlformats.org/officeDocument/2006/relationships/hyperlink" Target="http://www.zend.com/en/products/server/whats-new-7" TargetMode="External"/><Relationship Id="rId4" Type="http://schemas.openxmlformats.org/officeDocument/2006/relationships/hyperlink" Target="http://www.zend.com/en/products/server/whats-new-7" TargetMode="External"/><Relationship Id="rId5" Type="http://schemas.openxmlformats.org/officeDocument/2006/relationships/hyperlink" Target="http://www.zend.com/en/products/server/whats-new-7" TargetMode="External"/><Relationship Id="rId6" Type="http://schemas.openxmlformats.org/officeDocument/2006/relationships/hyperlink" Target="http://www.zend.com/en/products/server/whats-new-7" TargetMode="External"/><Relationship Id="rId7" Type="http://schemas.openxmlformats.org/officeDocument/2006/relationships/hyperlink" Target="http://www.zend.com/en/products/server/whats-new-7" TargetMode="External"/><Relationship Id="rId8" Type="http://schemas.openxmlformats.org/officeDocument/2006/relationships/hyperlink" Target="http://www.zend.com/en/products/server/whats-new-7" TargetMode="External"/><Relationship Id="rId9" Type="http://schemas.openxmlformats.org/officeDocument/2006/relationships/hyperlink" Target="http://www.zend.com/en/products/server/whats-new-7" TargetMode="External"/><Relationship Id="rId10" Type="http://schemas.openxmlformats.org/officeDocument/2006/relationships/hyperlink" Target="http://www.zend.com/en/products/server/whats-new" TargetMode="External"/><Relationship Id="rId11" Type="http://schemas.openxmlformats.org/officeDocument/2006/relationships/hyperlink" Target="http://www.zend.com/en/products/server/whats-new" TargetMode="External"/><Relationship Id="rId12" Type="http://schemas.openxmlformats.org/officeDocument/2006/relationships/hyperlink" Target="http://www.zend.com/en/products/server/whats-new" TargetMode="External"/><Relationship Id="rId13" Type="http://schemas.openxmlformats.org/officeDocument/2006/relationships/hyperlink" Target="http://www.zend.com/en/products/server/whats-new" TargetMode="External"/><Relationship Id="rId14" Type="http://schemas.openxmlformats.org/officeDocument/2006/relationships/hyperlink" Target="http://www.zend.com/en/products/server/whats-new" TargetMode="External"/><Relationship Id="rId15" Type="http://schemas.openxmlformats.org/officeDocument/2006/relationships/hyperlink" Target="http://www.zend.com/en/products/server/whats-new" TargetMode="External"/><Relationship Id="rId16" Type="http://schemas.openxmlformats.org/officeDocument/2006/relationships/hyperlink" Target="http://www.zend.com/en/products/server/whats-new" TargetMode="External"/><Relationship Id="rId17" Type="http://schemas.openxmlformats.org/officeDocument/2006/relationships/image" Target="../media/image71.png"/><Relationship Id="rId18" Type="http://schemas.openxmlformats.org/officeDocument/2006/relationships/image" Target="../media/image72.png"/><Relationship Id="rId19" Type="http://schemas.openxmlformats.org/officeDocument/2006/relationships/slideLayout" Target="../slideLayouts/slideLayout13.xml"/>
</Relationships>
</file>

<file path=ppt/slides/_rels/slide19.xml.rels><?xml version="1.0" encoding="UTF-8"?>
<Relationships xmlns="http://schemas.openxmlformats.org/package/2006/relationships"><Relationship Id="rId1" Type="http://schemas.openxmlformats.org/officeDocument/2006/relationships/image" Target="../media/image73.png"/><Relationship Id="rId2" Type="http://schemas.openxmlformats.org/officeDocument/2006/relationships/image" Target="../media/image74.png"/><Relationship Id="rId3" Type="http://schemas.openxmlformats.org/officeDocument/2006/relationships/image" Target="../media/image75.png"/><Relationship Id="rId4" Type="http://schemas.openxmlformats.org/officeDocument/2006/relationships/image" Target="../media/image76.png"/><Relationship Id="rId5" Type="http://schemas.openxmlformats.org/officeDocument/2006/relationships/image" Target="../media/image77.png"/><Relationship Id="rId6" Type="http://schemas.openxmlformats.org/officeDocument/2006/relationships/image" Target="../media/image78.png"/><Relationship Id="rId7" Type="http://schemas.openxmlformats.org/officeDocument/2006/relationships/slideLayout" Target="../slideLayouts/slideLayout13.xml"/>
</Relationships>
</file>

<file path=ppt/slides/_rels/slide2.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image" Target="../media/image13.png"/><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image" Target="../media/image79.png"/><Relationship Id="rId2" Type="http://schemas.openxmlformats.org/officeDocument/2006/relationships/image" Target="../media/image80.png"/><Relationship Id="rId3" Type="http://schemas.openxmlformats.org/officeDocument/2006/relationships/image" Target="../media/image81.png"/><Relationship Id="rId4" Type="http://schemas.openxmlformats.org/officeDocument/2006/relationships/image" Target="../media/image82.png"/><Relationship Id="rId5" Type="http://schemas.openxmlformats.org/officeDocument/2006/relationships/slideLayout" Target="../slideLayouts/slideLayout13.xml"/>
</Relationships>
</file>

<file path=ppt/slides/_rels/slide21.xml.rels><?xml version="1.0" encoding="UTF-8"?>
<Relationships xmlns="http://schemas.openxmlformats.org/package/2006/relationships"><Relationship Id="rId1" Type="http://schemas.openxmlformats.org/officeDocument/2006/relationships/image" Target="../media/image83.png"/><Relationship Id="rId2" Type="http://schemas.openxmlformats.org/officeDocument/2006/relationships/image" Target="../media/image84.png"/><Relationship Id="rId3" Type="http://schemas.openxmlformats.org/officeDocument/2006/relationships/image" Target="../media/image85.png"/><Relationship Id="rId4" Type="http://schemas.openxmlformats.org/officeDocument/2006/relationships/slideLayout" Target="../slideLayouts/slideLayout13.xml"/>
</Relationships>
</file>

<file path=ppt/slides/_rels/slide22.xml.rels><?xml version="1.0" encoding="UTF-8"?>
<Relationships xmlns="http://schemas.openxmlformats.org/package/2006/relationships"><Relationship Id="rId1" Type="http://schemas.openxmlformats.org/officeDocument/2006/relationships/image" Target="../media/image86.png"/><Relationship Id="rId2" Type="http://schemas.openxmlformats.org/officeDocument/2006/relationships/image" Target="../media/image87.png"/><Relationship Id="rId3" Type="http://schemas.openxmlformats.org/officeDocument/2006/relationships/image" Target="../media/image88.png"/><Relationship Id="rId4" Type="http://schemas.openxmlformats.org/officeDocument/2006/relationships/slideLayout" Target="../slideLayouts/slideLayout13.xml"/><Relationship Id="rId5" Type="http://schemas.openxmlformats.org/officeDocument/2006/relationships/notesSlide" Target="../notesSlides/notesSlide22.xml"/>
</Relationships>
</file>

<file path=ppt/slides/_rels/slide23.xml.rels><?xml version="1.0" encoding="UTF-8"?>
<Relationships xmlns="http://schemas.openxmlformats.org/package/2006/relationships"><Relationship Id="rId1" Type="http://schemas.openxmlformats.org/officeDocument/2006/relationships/image" Target="../media/image89.png"/><Relationship Id="rId2" Type="http://schemas.openxmlformats.org/officeDocument/2006/relationships/image" Target="../media/image90.png"/><Relationship Id="rId3" Type="http://schemas.openxmlformats.org/officeDocument/2006/relationships/image" Target="../media/image91.png"/><Relationship Id="rId4" Type="http://schemas.openxmlformats.org/officeDocument/2006/relationships/image" Target="../media/image92.png"/><Relationship Id="rId5" Type="http://schemas.openxmlformats.org/officeDocument/2006/relationships/slideLayout" Target="../slideLayouts/slideLayout13.xml"/>
</Relationships>
</file>

<file path=ppt/slides/_rels/slide24.xml.rels><?xml version="1.0" encoding="UTF-8"?>
<Relationships xmlns="http://schemas.openxmlformats.org/package/2006/relationships"><Relationship Id="rId1" Type="http://schemas.openxmlformats.org/officeDocument/2006/relationships/image" Target="../media/image93.png"/><Relationship Id="rId2" Type="http://schemas.openxmlformats.org/officeDocument/2006/relationships/image" Target="../media/image94.png"/><Relationship Id="rId3" Type="http://schemas.openxmlformats.org/officeDocument/2006/relationships/image" Target="../media/image95.png"/><Relationship Id="rId4" Type="http://schemas.openxmlformats.org/officeDocument/2006/relationships/image" Target="../media/image96.png"/><Relationship Id="rId5" Type="http://schemas.openxmlformats.org/officeDocument/2006/relationships/image" Target="../media/image97.png"/><Relationship Id="rId6" Type="http://schemas.openxmlformats.org/officeDocument/2006/relationships/slideLayout" Target="../slideLayouts/slideLayout13.xml"/>
</Relationships>
</file>

<file path=ppt/slides/_rels/slide25.xml.rels><?xml version="1.0" encoding="UTF-8"?>
<Relationships xmlns="http://schemas.openxmlformats.org/package/2006/relationships"><Relationship Id="rId1" Type="http://schemas.openxmlformats.org/officeDocument/2006/relationships/image" Target="../media/image98.png"/><Relationship Id="rId2" Type="http://schemas.openxmlformats.org/officeDocument/2006/relationships/image" Target="../media/image99.png"/><Relationship Id="rId3" Type="http://schemas.openxmlformats.org/officeDocument/2006/relationships/image" Target="../media/image100.png"/><Relationship Id="rId4" Type="http://schemas.openxmlformats.org/officeDocument/2006/relationships/slideLayout" Target="../slideLayouts/slideLayout13.xml"/>
</Relationships>
</file>

<file path=ppt/slides/_rels/slide26.xml.rels><?xml version="1.0" encoding="UTF-8"?>
<Relationships xmlns="http://schemas.openxmlformats.org/package/2006/relationships"><Relationship Id="rId1" Type="http://schemas.openxmlformats.org/officeDocument/2006/relationships/hyperlink" Target="https://github.com/zend-server-extensions" TargetMode="External"/><Relationship Id="rId2" Type="http://schemas.openxmlformats.org/officeDocument/2006/relationships/hyperlink" Target="https://github.com/zend-server-extensions" TargetMode="External"/><Relationship Id="rId3" Type="http://schemas.openxmlformats.org/officeDocument/2006/relationships/hyperlink" Target="https://github.com/zend-server-extensions" TargetMode="External"/><Relationship Id="rId4" Type="http://schemas.openxmlformats.org/officeDocument/2006/relationships/hyperlink" Target="https://github.com/zend-server-extensions/Z-Ray-Documentation" TargetMode="External"/><Relationship Id="rId5" Type="http://schemas.openxmlformats.org/officeDocument/2006/relationships/hyperlink" Target="https://github.com/zend-server-extensions/Z-Ray-Documentation" TargetMode="External"/><Relationship Id="rId6" Type="http://schemas.openxmlformats.org/officeDocument/2006/relationships/hyperlink" Target="https://github.com/zend-server-extensions/Z-Ray-Documentation" TargetMode="External"/><Relationship Id="rId7" Type="http://schemas.openxmlformats.org/officeDocument/2006/relationships/hyperlink" Target="https://github.com/zend-server-extensions/Z-Ray-Documentation" TargetMode="External"/><Relationship Id="rId8" Type="http://schemas.openxmlformats.org/officeDocument/2006/relationships/hyperlink" Target="https://github.com/zend-server-extensions/Z-Ray-Samples" TargetMode="External"/><Relationship Id="rId9" Type="http://schemas.openxmlformats.org/officeDocument/2006/relationships/hyperlink" Target="https://github.com/zend-server-extensions/Z-Ray-Samples" TargetMode="External"/><Relationship Id="rId10" Type="http://schemas.openxmlformats.org/officeDocument/2006/relationships/hyperlink" Target="https://github.com/zend-server-extensions/Z-Ray-Samples" TargetMode="External"/><Relationship Id="rId11" Type="http://schemas.openxmlformats.org/officeDocument/2006/relationships/hyperlink" Target="https://github.com/zend-server-extensions/Z-Ray-Samples" TargetMode="External"/><Relationship Id="rId12" Type="http://schemas.openxmlformats.org/officeDocument/2006/relationships/hyperlink" Target="http://devzone.zend.com/4273/developing-z-ray-extension/" TargetMode="External"/><Relationship Id="rId13" Type="http://schemas.openxmlformats.org/officeDocument/2006/relationships/hyperlink" Target="http://devzone.zend.com/4273/developing-z-ray-extension/" TargetMode="External"/><Relationship Id="rId14" Type="http://schemas.openxmlformats.org/officeDocument/2006/relationships/hyperlink" Target="http://devzone.zend.com/4273/developing-z-ray-extension/" TargetMode="External"/><Relationship Id="rId15" Type="http://schemas.openxmlformats.org/officeDocument/2006/relationships/hyperlink" Target="http://devzone.zend.com/4273/developing-z-ray-extension/" TargetMode="External"/><Relationship Id="rId16" Type="http://schemas.openxmlformats.org/officeDocument/2006/relationships/hyperlink" Target="http://devzone.zend.com/4273/developing-z-ray-extension/" TargetMode="External"/><Relationship Id="rId17" Type="http://schemas.openxmlformats.org/officeDocument/2006/relationships/hyperlink" Target="http://devzone.zend.com/4273/developing-z-ray-extension/" TargetMode="External"/><Relationship Id="rId18" Type="http://schemas.openxmlformats.org/officeDocument/2006/relationships/image" Target="../media/image101.png"/><Relationship Id="rId19" Type="http://schemas.openxmlformats.org/officeDocument/2006/relationships/image" Target="../media/image102.png"/><Relationship Id="rId20" Type="http://schemas.openxmlformats.org/officeDocument/2006/relationships/slideLayout" Target="../slideLayouts/slideLayout13.xml"/>
</Relationships>
</file>

<file path=ppt/slides/_rels/slide27.xml.rels><?xml version="1.0" encoding="UTF-8"?>
<Relationships xmlns="http://schemas.openxmlformats.org/package/2006/relationships"><Relationship Id="rId1" Type="http://schemas.openxmlformats.org/officeDocument/2006/relationships/hyperlink" Target="http://files.zend.com/help/Zend-Server/zend-server.htm#web_api_reference_guide.htm" TargetMode="External"/><Relationship Id="rId2" Type="http://schemas.openxmlformats.org/officeDocument/2006/relationships/hyperlink" Target="http://files.zend.com/help/Zend-Server/zend-server.htm#web_api_reference_guide.htm" TargetMode="External"/><Relationship Id="rId3" Type="http://schemas.openxmlformats.org/officeDocument/2006/relationships/hyperlink" Target="http://files.zend.com/help/Zend-Server/zend-server.htm#web_api_reference_guide.htm" TargetMode="External"/><Relationship Id="rId4" Type="http://schemas.openxmlformats.org/officeDocument/2006/relationships/hyperlink" Target="http://files.zend.com/help/Zend-Server/zend-server.htm#web_api_reference_guide.htm" TargetMode="External"/><Relationship Id="rId5" Type="http://schemas.openxmlformats.org/officeDocument/2006/relationships/image" Target="../media/image103.png"/><Relationship Id="rId6" Type="http://schemas.openxmlformats.org/officeDocument/2006/relationships/image" Target="../media/image104.png"/><Relationship Id="rId7" Type="http://schemas.openxmlformats.org/officeDocument/2006/relationships/image" Target="../media/image105.png"/><Relationship Id="rId8" Type="http://schemas.openxmlformats.org/officeDocument/2006/relationships/image" Target="../media/image106.png"/><Relationship Id="rId9" Type="http://schemas.openxmlformats.org/officeDocument/2006/relationships/slideLayout" Target="../slideLayouts/slideLayout13.xml"/>
</Relationships>
</file>

<file path=ppt/slides/_rels/slide28.xml.rels><?xml version="1.0" encoding="UTF-8"?>
<Relationships xmlns="http://schemas.openxmlformats.org/package/2006/relationships"><Relationship Id="rId1" Type="http://schemas.openxmlformats.org/officeDocument/2006/relationships/hyperlink" Target="https://github.com/zend-patterns/ZendServerSDK" TargetMode="External"/><Relationship Id="rId2" Type="http://schemas.openxmlformats.org/officeDocument/2006/relationships/hyperlink" Target="https://github.com/zend-patterns/ZendServerSDK" TargetMode="External"/><Relationship Id="rId3" Type="http://schemas.openxmlformats.org/officeDocument/2006/relationships/hyperlink" Target="https://github.com/zend-patterns/ZendServerSDK" TargetMode="External"/><Relationship Id="rId4" Type="http://schemas.openxmlformats.org/officeDocument/2006/relationships/hyperlink" Target="https://github.com/zend-patterns/ZendServerSDK" TargetMode="External"/><Relationship Id="rId5" Type="http://schemas.openxmlformats.org/officeDocument/2006/relationships/hyperlink" Target="https://github.com/zend-patterns/SamplesWebAPI" TargetMode="External"/><Relationship Id="rId6" Type="http://schemas.openxmlformats.org/officeDocument/2006/relationships/hyperlink" Target="https://github.com/zend-patterns/SamplesWebAPI" TargetMode="External"/><Relationship Id="rId7" Type="http://schemas.openxmlformats.org/officeDocument/2006/relationships/hyperlink" Target="https://github.com/zend-patterns/SamplesWebAPI" TargetMode="External"/><Relationship Id="rId8" Type="http://schemas.openxmlformats.org/officeDocument/2006/relationships/hyperlink" Target="https://github.com/zend-patterns/SamplesWebAPI" TargetMode="External"/><Relationship Id="rId9" Type="http://schemas.openxmlformats.org/officeDocument/2006/relationships/hyperlink" Target="http://localhost:10090/SamplesWebAPI-master/public/" TargetMode="External"/><Relationship Id="rId10" Type="http://schemas.openxmlformats.org/officeDocument/2006/relationships/hyperlink" Target="http://localhost:10090/SamplesWebAPI-master/public/" TargetMode="External"/><Relationship Id="rId11" Type="http://schemas.openxmlformats.org/officeDocument/2006/relationships/hyperlink" Target="http://localhost:10090/SamplesWebAPI-master/public/" TargetMode="External"/><Relationship Id="rId12" Type="http://schemas.openxmlformats.org/officeDocument/2006/relationships/hyperlink" Target="http://localhost:10090/SamplesWebAPI-master/public/" TargetMode="External"/><Relationship Id="rId13" Type="http://schemas.openxmlformats.org/officeDocument/2006/relationships/hyperlink" Target="http://localhost:10090/SamplesWebAPI-master/public/" TargetMode="External"/><Relationship Id="rId14" Type="http://schemas.openxmlformats.org/officeDocument/2006/relationships/hyperlink" Target="http://localhost:10090/SamplesWebAPI-master/public/" TargetMode="External"/><Relationship Id="rId15" Type="http://schemas.openxmlformats.org/officeDocument/2006/relationships/image" Target="../media/image107.png"/><Relationship Id="rId16" Type="http://schemas.openxmlformats.org/officeDocument/2006/relationships/image" Target="../media/image108.png"/><Relationship Id="rId17" Type="http://schemas.openxmlformats.org/officeDocument/2006/relationships/image" Target="../media/image109.png"/><Relationship Id="rId18" Type="http://schemas.openxmlformats.org/officeDocument/2006/relationships/slideLayout" Target="../slideLayouts/slideLayout13.xml"/>
</Relationships>
</file>

<file path=ppt/slides/_rels/slide29.xml.rels><?xml version="1.0" encoding="UTF-8"?>
<Relationships xmlns="http://schemas.openxmlformats.org/package/2006/relationships"><Relationship Id="rId1" Type="http://schemas.openxmlformats.org/officeDocument/2006/relationships/hyperlink" Target="http://localhost:10090/SamplesWebAPI-master/public/examples/applicationGetStatus.php?name=ZendStudio&amp;key=9c1926" TargetMode="External"/><Relationship Id="rId2" Type="http://schemas.openxmlformats.org/officeDocument/2006/relationships/hyperlink" Target="http://localhost:10090/SamplesWebAPI-master/public/examples/applicationGetStatus.php?name=ZendStudio&amp;key=9c1926" TargetMode="External"/><Relationship Id="rId3" Type="http://schemas.openxmlformats.org/officeDocument/2006/relationships/hyperlink" Target="http://localhost:10090/SamplesWebAPI-master/public/examples/applicationGetStatus.php?name=ZendStudio&amp;key=9c1926" TargetMode="External"/><Relationship Id="rId4" Type="http://schemas.openxmlformats.org/officeDocument/2006/relationships/hyperlink" Target="http://localhost:10090/SamplesWebAPI-master/public/examples/applicationGetStatus.php?name=ZendStudio&amp;key=9c1926" TargetMode="External"/><Relationship Id="rId5" Type="http://schemas.openxmlformats.org/officeDocument/2006/relationships/hyperlink" Target="http://localhost:10090/SamplesWebAPI-master/public/examples/applicationGetStatus.php?name=ZendStudio&amp;key=9c1926" TargetMode="External"/><Relationship Id="rId6" Type="http://schemas.openxmlformats.org/officeDocument/2006/relationships/hyperlink" Target="http://localhost:10090/SamplesWebAPI-master/public/examples/applicationGetStatus.php?name=ZendStudio&amp;key=9c1926" TargetMode="External"/><Relationship Id="rId7" Type="http://schemas.openxmlformats.org/officeDocument/2006/relationships/hyperlink" Target="http://localhost:10090/SamplesWebAPI-master/public/examples/applicationGetStatus.php?name=ZendStudio&amp;key=9c1926" TargetMode="External"/><Relationship Id="rId8" Type="http://schemas.openxmlformats.org/officeDocument/2006/relationships/hyperlink" Target="http://localhost:10090/SamplesWebAPI-master/public/examples/applicationGetStatus.php?name=ZendStudio&amp;key=9c1926" TargetMode="External"/><Relationship Id="rId9" Type="http://schemas.openxmlformats.org/officeDocument/2006/relationships/hyperlink" Target="http://localhost:10090/SamplesWebAPI-master/public/examples/applicationGetStatus.php?name=ZendStudio&amp;key=9c1926" TargetMode="External"/><Relationship Id="rId10" Type="http://schemas.openxmlformats.org/officeDocument/2006/relationships/hyperlink" Target="http://localhost:10090/SamplesWebAPI-master/public/examples/applicationGetStatus.php?name=ZendStudio&amp;key=9c1926" TargetMode="External"/><Relationship Id="rId11" Type="http://schemas.openxmlformats.org/officeDocument/2006/relationships/hyperlink" Target="http://localhost:10090/SamplesWebAPI-master/public/examples/applicationGetStatus.php?name=ZendStudio&amp;key=9c1926" TargetMode="External"/><Relationship Id="rId12" Type="http://schemas.openxmlformats.org/officeDocument/2006/relationships/hyperlink" Target="http://localhost:10090/SamplesWebAPI-master/public/examples/applicationGetStatus.php?name=ZendStudio&amp;key=9c1926" TargetMode="External"/><Relationship Id="rId13" Type="http://schemas.openxmlformats.org/officeDocument/2006/relationships/hyperlink" Target="http://localhost:10090/SamplesWebAPI-master/public/examples/applicationGetStatus.php?name=ZendStudio&amp;key=9c1926" TargetMode="External"/><Relationship Id="rId14" Type="http://schemas.openxmlformats.org/officeDocument/2006/relationships/hyperlink" Target="http://localhost:10090/SamplesWebAPI-master/public/examples/applicationGetStatus.php?name=ZendStudio&amp;key=9c1926" TargetMode="External"/><Relationship Id="rId15" Type="http://schemas.openxmlformats.org/officeDocument/2006/relationships/hyperlink" Target="http://localhost:10090/SamplesWebAPI-master/public/examples/applicationGetStatus.php?name=ZendStudio&amp;key=9c1926" TargetMode="External"/><Relationship Id="rId16" Type="http://schemas.openxmlformats.org/officeDocument/2006/relationships/hyperlink" Target="http://files.zend.com/help/Zend-Server/zend-server.htm#working_with_api_keys.htm" TargetMode="External"/><Relationship Id="rId17" Type="http://schemas.openxmlformats.org/officeDocument/2006/relationships/hyperlink" Target="http://files.zend.com/help/Zend-Server/zend-server.htm#working_with_api_keys.htm" TargetMode="External"/><Relationship Id="rId18" Type="http://schemas.openxmlformats.org/officeDocument/2006/relationships/hyperlink" Target="http://files.zend.com/help/Zend-Server/zend-server.htm#working_with_api_keys.htm" TargetMode="External"/><Relationship Id="rId19" Type="http://schemas.openxmlformats.org/officeDocument/2006/relationships/hyperlink" Target="http://files.zend.com/help/Zend-Server/zend-server.htm#working_with_api_keys.htm" TargetMode="External"/><Relationship Id="rId20" Type="http://schemas.openxmlformats.org/officeDocument/2006/relationships/hyperlink" Target="http://files.zend.com/help/Zend-Server/zend-server.htm#working_with_api_keys.htm" TargetMode="External"/><Relationship Id="rId21" Type="http://schemas.openxmlformats.org/officeDocument/2006/relationships/image" Target="../media/image110.png"/><Relationship Id="rId22" Type="http://schemas.openxmlformats.org/officeDocument/2006/relationships/image" Target="../media/image111.png"/><Relationship Id="rId23" Type="http://schemas.openxmlformats.org/officeDocument/2006/relationships/image" Target="../media/image112.png"/><Relationship Id="rId24" Type="http://schemas.openxmlformats.org/officeDocument/2006/relationships/slideLayout" Target="../slideLayouts/slideLayout13.xml"/><Relationship Id="rId25" Type="http://schemas.openxmlformats.org/officeDocument/2006/relationships/notesSlide" Target="../notesSlides/notesSlide29.xml"/>
</Relationships>
</file>

<file path=ppt/slides/_rels/slide3.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image" Target="../media/image17.png"/><Relationship Id="rId3" Type="http://schemas.openxmlformats.org/officeDocument/2006/relationships/image" Target="../media/image18.png"/><Relationship Id="rId4" Type="http://schemas.openxmlformats.org/officeDocument/2006/relationships/slideLayout" Target="../slideLayouts/slideLayout13.xml"/>
</Relationships>
</file>

<file path=ppt/slides/_rels/slide30.xml.rels><?xml version="1.0" encoding="UTF-8"?>
<Relationships xmlns="http://schemas.openxmlformats.org/package/2006/relationships"><Relationship Id="rId1" Type="http://schemas.openxmlformats.org/officeDocument/2006/relationships/image" Target="../media/image113.png"/><Relationship Id="rId2" Type="http://schemas.openxmlformats.org/officeDocument/2006/relationships/image" Target="../media/image114.png"/><Relationship Id="rId3" Type="http://schemas.openxmlformats.org/officeDocument/2006/relationships/image" Target="../media/image115.png"/><Relationship Id="rId4" Type="http://schemas.openxmlformats.org/officeDocument/2006/relationships/image" Target="../media/image116.png"/><Relationship Id="rId5" Type="http://schemas.openxmlformats.org/officeDocument/2006/relationships/slideLayout" Target="../slideLayouts/slideLayout13.xml"/>
</Relationships>
</file>

<file path=ppt/slides/_rels/slide31.xml.rels><?xml version="1.0" encoding="UTF-8"?>
<Relationships xmlns="http://schemas.openxmlformats.org/package/2006/relationships"><Relationship Id="rId1" Type="http://schemas.openxmlformats.org/officeDocument/2006/relationships/hyperlink" Target="https://code.google.com/p/zend-sdk/" TargetMode="External"/><Relationship Id="rId2" Type="http://schemas.openxmlformats.org/officeDocument/2006/relationships/hyperlink" Target="https://code.google.com/p/zend-sdk/" TargetMode="External"/><Relationship Id="rId3" Type="http://schemas.openxmlformats.org/officeDocument/2006/relationships/hyperlink" Target="https://code.google.com/p/zend-sdk/" TargetMode="External"/><Relationship Id="rId4" Type="http://schemas.openxmlformats.org/officeDocument/2006/relationships/hyperlink" Target="https://code.google.com/p/zend-sdk/" TargetMode="External"/><Relationship Id="rId5" Type="http://schemas.openxmlformats.org/officeDocument/2006/relationships/hyperlink" Target="https://code.google.com/p/zend-sdk/" TargetMode="External"/><Relationship Id="rId6" Type="http://schemas.openxmlformats.org/officeDocument/2006/relationships/hyperlink" Target="https://code.google.com/p/zend-sdk/" TargetMode="External"/><Relationship Id="rId7" Type="http://schemas.openxmlformats.org/officeDocument/2006/relationships/hyperlink" Target="https://code.google.com/p/zend-webapi/" TargetMode="External"/><Relationship Id="rId8" Type="http://schemas.openxmlformats.org/officeDocument/2006/relationships/hyperlink" Target="https://code.google.com/p/zend-webapi/" TargetMode="External"/><Relationship Id="rId9" Type="http://schemas.openxmlformats.org/officeDocument/2006/relationships/hyperlink" Target="https://code.google.com/p/zend-webapi/" TargetMode="External"/><Relationship Id="rId10" Type="http://schemas.openxmlformats.org/officeDocument/2006/relationships/hyperlink" Target="https://code.google.com/p/zend-webapi/" TargetMode="External"/><Relationship Id="rId11" Type="http://schemas.openxmlformats.org/officeDocument/2006/relationships/hyperlink" Target="https://code.google.com/p/zend-webapi/" TargetMode="External"/><Relationship Id="rId12" Type="http://schemas.openxmlformats.org/officeDocument/2006/relationships/hyperlink" Target="https://code.google.com/p/zend-webapi/" TargetMode="External"/><Relationship Id="rId13" Type="http://schemas.openxmlformats.org/officeDocument/2006/relationships/hyperlink" Target="https://github.com/zendtech/zendserver-sdk-java" TargetMode="External"/><Relationship Id="rId14" Type="http://schemas.openxmlformats.org/officeDocument/2006/relationships/hyperlink" Target="https://github.com/zendtech/zendserver-sdk-java" TargetMode="External"/><Relationship Id="rId15" Type="http://schemas.openxmlformats.org/officeDocument/2006/relationships/hyperlink" Target="https://github.com/zendtech/zendserver-sdk-java" TargetMode="External"/><Relationship Id="rId16" Type="http://schemas.openxmlformats.org/officeDocument/2006/relationships/hyperlink" Target="https://github.com/zendtech/zendserver-sdk-java" TargetMode="External"/><Relationship Id="rId17" Type="http://schemas.openxmlformats.org/officeDocument/2006/relationships/hyperlink" Target="https://github.com/zendtech/zendserver-sdk-java" TargetMode="External"/><Relationship Id="rId18" Type="http://schemas.openxmlformats.org/officeDocument/2006/relationships/hyperlink" Target="https://github.com/zendtech/zendserver-sdk-java" TargetMode="External"/><Relationship Id="rId19" Type="http://schemas.openxmlformats.org/officeDocument/2006/relationships/hyperlink" Target="https://github.com/zendtech/zendserver-sdk-java" TargetMode="External"/><Relationship Id="rId20" Type="http://schemas.openxmlformats.org/officeDocument/2006/relationships/hyperlink" Target="https://github.com/zendtech/zendserver-sdk-java" TargetMode="External"/><Relationship Id="rId21" Type="http://schemas.openxmlformats.org/officeDocument/2006/relationships/hyperlink" Target="https://github.com/zendtech/zendserver-sdk-java" TargetMode="External"/><Relationship Id="rId22" Type="http://schemas.openxmlformats.org/officeDocument/2006/relationships/image" Target="../media/image117.png"/><Relationship Id="rId23" Type="http://schemas.openxmlformats.org/officeDocument/2006/relationships/image" Target="../media/image118.png"/><Relationship Id="rId24" Type="http://schemas.openxmlformats.org/officeDocument/2006/relationships/slideLayout" Target="../slideLayouts/slideLayout13.xml"/>
</Relationships>
</file>

<file path=ppt/slides/_rels/slide32.xml.rels><?xml version="1.0" encoding="UTF-8"?>
<Relationships xmlns="http://schemas.openxmlformats.org/package/2006/relationships"><Relationship Id="rId1" Type="http://schemas.openxmlformats.org/officeDocument/2006/relationships/hyperlink" Target="http://files.zend.com/help/Zend-Server/zend-server.htm" TargetMode="External"/><Relationship Id="rId2" Type="http://schemas.openxmlformats.org/officeDocument/2006/relationships/hyperlink" Target="http://files.zend.com/help/Zend-Server/zend-server.htm" TargetMode="External"/><Relationship Id="rId3" Type="http://schemas.openxmlformats.org/officeDocument/2006/relationships/hyperlink" Target="http://files.zend.com/help/Zend-Server/zend-server.htm" TargetMode="External"/><Relationship Id="rId4" Type="http://schemas.openxmlformats.org/officeDocument/2006/relationships/hyperlink" Target="http://files.zend.com/help/Zend-Server/zend-server.htm" TargetMode="External"/><Relationship Id="rId5" Type="http://schemas.openxmlformats.org/officeDocument/2006/relationships/hyperlink" Target="http://files.zend.com/help/Zend-Server/zend-server.htm" TargetMode="External"/><Relationship Id="rId6" Type="http://schemas.openxmlformats.org/officeDocument/2006/relationships/hyperlink" Target="https://github.com/zend-patterns/zend-server-framework" TargetMode="External"/><Relationship Id="rId7" Type="http://schemas.openxmlformats.org/officeDocument/2006/relationships/hyperlink" Target="https://github.com/zend-patterns/zend-server-framework" TargetMode="External"/><Relationship Id="rId8" Type="http://schemas.openxmlformats.org/officeDocument/2006/relationships/hyperlink" Target="https://github.com/zend-patterns/zend-server-framework" TargetMode="External"/><Relationship Id="rId9" Type="http://schemas.openxmlformats.org/officeDocument/2006/relationships/hyperlink" Target="https://github.com/zend-patterns/zend-server-framework" TargetMode="External"/><Relationship Id="rId10" Type="http://schemas.openxmlformats.org/officeDocument/2006/relationships/hyperlink" Target="https://github.com/zend-patterns/ZendServerSDK" TargetMode="External"/><Relationship Id="rId11" Type="http://schemas.openxmlformats.org/officeDocument/2006/relationships/hyperlink" Target="https://github.com/zend-patterns/ZendServerSDK" TargetMode="External"/><Relationship Id="rId12" Type="http://schemas.openxmlformats.org/officeDocument/2006/relationships/hyperlink" Target="https://github.com/zend-patterns/ZendServerSDK" TargetMode="External"/><Relationship Id="rId13" Type="http://schemas.openxmlformats.org/officeDocument/2006/relationships/hyperlink" Target="https://github.com/zend-patterns/ZendServerSDK" TargetMode="External"/><Relationship Id="rId14" Type="http://schemas.openxmlformats.org/officeDocument/2006/relationships/hyperlink" Target="https://github.com/zend-patterns/SamplesWebAPI" TargetMode="External"/><Relationship Id="rId15" Type="http://schemas.openxmlformats.org/officeDocument/2006/relationships/hyperlink" Target="https://github.com/zend-patterns/SamplesWebAPI" TargetMode="External"/><Relationship Id="rId16" Type="http://schemas.openxmlformats.org/officeDocument/2006/relationships/hyperlink" Target="https://github.com/zend-patterns/SamplesWebAPI" TargetMode="External"/><Relationship Id="rId17" Type="http://schemas.openxmlformats.org/officeDocument/2006/relationships/hyperlink" Target="https://github.com/zend-patterns/SamplesWebAPI" TargetMode="External"/><Relationship Id="rId18" Type="http://schemas.openxmlformats.org/officeDocument/2006/relationships/hyperlink" Target="https://github.com/zend-patterns/SamplesWebAPI" TargetMode="External"/><Relationship Id="rId19" Type="http://schemas.openxmlformats.org/officeDocument/2006/relationships/hyperlink" Target="https://github.com/zend-patterns/ZendServerDeploymentHelper" TargetMode="External"/><Relationship Id="rId20" Type="http://schemas.openxmlformats.org/officeDocument/2006/relationships/hyperlink" Target="https://github.com/zend-patterns/ZendServerDeploymentHelper" TargetMode="External"/><Relationship Id="rId21" Type="http://schemas.openxmlformats.org/officeDocument/2006/relationships/hyperlink" Target="https://github.com/zend-patterns/ZendServerDeploymentHelper" TargetMode="External"/><Relationship Id="rId22" Type="http://schemas.openxmlformats.org/officeDocument/2006/relationships/hyperlink" Target="https://github.com/zend-patterns/ZendServerDeploymentHelper" TargetMode="External"/><Relationship Id="rId23" Type="http://schemas.openxmlformats.org/officeDocument/2006/relationships/hyperlink" Target="https://github.com/zend-patterns/ZendServerDeploymentHelper" TargetMode="External"/><Relationship Id="rId24" Type="http://schemas.openxmlformats.org/officeDocument/2006/relationships/hyperlink" Target="https://github.com/zend-patterns/ZendServerWebApiModule" TargetMode="External"/><Relationship Id="rId25" Type="http://schemas.openxmlformats.org/officeDocument/2006/relationships/hyperlink" Target="https://github.com/zend-patterns/ZendServerWebApiModule" TargetMode="External"/><Relationship Id="rId26" Type="http://schemas.openxmlformats.org/officeDocument/2006/relationships/hyperlink" Target="https://github.com/zend-patterns/ZendServerWebApiModule" TargetMode="External"/><Relationship Id="rId27" Type="http://schemas.openxmlformats.org/officeDocument/2006/relationships/hyperlink" Target="https://github.com/zend-patterns/ZendServerWebApiModule" TargetMode="External"/><Relationship Id="rId28" Type="http://schemas.openxmlformats.org/officeDocument/2006/relationships/hyperlink" Target="http://www.zend.com/en/solutions/continuous-delivery/sdks" TargetMode="External"/><Relationship Id="rId29" Type="http://schemas.openxmlformats.org/officeDocument/2006/relationships/hyperlink" Target="http://www.zend.com/en/solutions/continuous-delivery/sdks" TargetMode="External"/><Relationship Id="rId30" Type="http://schemas.openxmlformats.org/officeDocument/2006/relationships/hyperlink" Target="http://www.zend.com/en/solutions/continuous-delivery/sdks" TargetMode="External"/><Relationship Id="rId31" Type="http://schemas.openxmlformats.org/officeDocument/2006/relationships/hyperlink" Target="http://www.zend.com/en/solutions/continuous-delivery/sdks" TargetMode="External"/><Relationship Id="rId32" Type="http://schemas.openxmlformats.org/officeDocument/2006/relationships/hyperlink" Target="http://www.zend.com/en/solutions/continuous-delivery/sdks" TargetMode="External"/><Relationship Id="rId33" Type="http://schemas.openxmlformats.org/officeDocument/2006/relationships/hyperlink" Target="http://www.zend.com/en/solutions/continuous-delivery/sdks" TargetMode="External"/><Relationship Id="rId34" Type="http://schemas.openxmlformats.org/officeDocument/2006/relationships/hyperlink" Target="https://www.youtube.com/user/DocumentationZend/videos" TargetMode="External"/><Relationship Id="rId35" Type="http://schemas.openxmlformats.org/officeDocument/2006/relationships/hyperlink" Target="https://www.youtube.com/user/DocumentationZend/videos" TargetMode="External"/><Relationship Id="rId36" Type="http://schemas.openxmlformats.org/officeDocument/2006/relationships/hyperlink" Target="https://www.youtube.com/user/DocumentationZend/videos" TargetMode="External"/><Relationship Id="rId37" Type="http://schemas.openxmlformats.org/officeDocument/2006/relationships/hyperlink" Target="https://www.youtube.com/user/DocumentationZend/videos" TargetMode="External"/><Relationship Id="rId38" Type="http://schemas.openxmlformats.org/officeDocument/2006/relationships/hyperlink" Target="https://www.youtube.com/user/DocumentationZend/videos" TargetMode="External"/><Relationship Id="rId39" Type="http://schemas.openxmlformats.org/officeDocument/2006/relationships/hyperlink" Target="https://www.youtube.com/user/DocumentationZend/videos" TargetMode="External"/><Relationship Id="rId40" Type="http://schemas.openxmlformats.org/officeDocument/2006/relationships/hyperlink" Target="https://www.youtube.com/user/DocumentationZend/videos" TargetMode="External"/><Relationship Id="rId41" Type="http://schemas.openxmlformats.org/officeDocument/2006/relationships/hyperlink" Target="https://www.youtube.com/watch?v=s3WI_XRKdJA" TargetMode="External"/><Relationship Id="rId42" Type="http://schemas.openxmlformats.org/officeDocument/2006/relationships/hyperlink" Target="https://www.youtube.com/watch?v=s3WI_XRKdJA" TargetMode="External"/><Relationship Id="rId43" Type="http://schemas.openxmlformats.org/officeDocument/2006/relationships/hyperlink" Target="https://www.youtube.com/watch?v=s3WI_XRKdJA" TargetMode="External"/><Relationship Id="rId44" Type="http://schemas.openxmlformats.org/officeDocument/2006/relationships/hyperlink" Target="https://www.youtube.com/watch?v=s3WI_XRKdJA" TargetMode="External"/><Relationship Id="rId45" Type="http://schemas.openxmlformats.org/officeDocument/2006/relationships/hyperlink" Target="https://www.youtube.com/watch?v=s3WI_XRKdJA" TargetMode="External"/><Relationship Id="rId46" Type="http://schemas.openxmlformats.org/officeDocument/2006/relationships/hyperlink" Target="https://www.youtube.com/watch?v=s3WI_XRKdJA" TargetMode="External"/><Relationship Id="rId47" Type="http://schemas.openxmlformats.org/officeDocument/2006/relationships/image" Target="../media/image119.png"/><Relationship Id="rId48" Type="http://schemas.openxmlformats.org/officeDocument/2006/relationships/image" Target="../media/image120.png"/><Relationship Id="rId49" Type="http://schemas.openxmlformats.org/officeDocument/2006/relationships/slideLayout" Target="../slideLayouts/slideLayout13.xml"/>
</Relationships>
</file>

<file path=ppt/slides/_rels/slide33.xml.rels><?xml version="1.0" encoding="UTF-8"?>
<Relationships xmlns="http://schemas.openxmlformats.org/package/2006/relationships"><Relationship Id="rId1" Type="http://schemas.openxmlformats.org/officeDocument/2006/relationships/hyperlink" Target="https://www.apigility.org/" TargetMode="External"/><Relationship Id="rId2" Type="http://schemas.openxmlformats.org/officeDocument/2006/relationships/hyperlink" Target="https://www.apigility.org/" TargetMode="External"/><Relationship Id="rId3" Type="http://schemas.openxmlformats.org/officeDocument/2006/relationships/hyperlink" Target="https://www.apigility.org/" TargetMode="External"/><Relationship Id="rId4" Type="http://schemas.openxmlformats.org/officeDocument/2006/relationships/image" Target="../media/image121.png"/><Relationship Id="rId5" Type="http://schemas.openxmlformats.org/officeDocument/2006/relationships/image" Target="../media/image122.png"/><Relationship Id="rId6" Type="http://schemas.openxmlformats.org/officeDocument/2006/relationships/image" Target="../media/image123.png"/><Relationship Id="rId7" Type="http://schemas.openxmlformats.org/officeDocument/2006/relationships/slideLayout" Target="../slideLayouts/slideLayout13.xml"/>
</Relationships>
</file>

<file path=ppt/slides/_rels/slide34.xml.rels><?xml version="1.0" encoding="UTF-8"?>
<Relationships xmlns="http://schemas.openxmlformats.org/package/2006/relationships"><Relationship Id="rId1" Type="http://schemas.openxmlformats.org/officeDocument/2006/relationships/hyperlink" Target="http://localhost:10090/apigilityskl/public/" TargetMode="External"/><Relationship Id="rId2" Type="http://schemas.openxmlformats.org/officeDocument/2006/relationships/hyperlink" Target="http://localhost:10090/apigilityskl/public/" TargetMode="External"/><Relationship Id="rId3" Type="http://schemas.openxmlformats.org/officeDocument/2006/relationships/hyperlink" Target="http://localhost:10090/apigilityskl/public/" TargetMode="External"/><Relationship Id="rId4" Type="http://schemas.openxmlformats.org/officeDocument/2006/relationships/hyperlink" Target="http://localhost:10090/apigilityskl/public/" TargetMode="External"/><Relationship Id="rId5" Type="http://schemas.openxmlformats.org/officeDocument/2006/relationships/hyperlink" Target="http://localhost:10090/apigilityskl/public/" TargetMode="External"/><Relationship Id="rId6" Type="http://schemas.openxmlformats.org/officeDocument/2006/relationships/hyperlink" Target="http://localhost:10090/apigilityskl/public/" TargetMode="External"/><Relationship Id="rId7" Type="http://schemas.openxmlformats.org/officeDocument/2006/relationships/image" Target="../media/image124.png"/><Relationship Id="rId8" Type="http://schemas.openxmlformats.org/officeDocument/2006/relationships/image" Target="../media/image125.png"/><Relationship Id="rId9" Type="http://schemas.openxmlformats.org/officeDocument/2006/relationships/image" Target="../media/image126.png"/><Relationship Id="rId10" Type="http://schemas.openxmlformats.org/officeDocument/2006/relationships/image" Target="../media/image127.png"/><Relationship Id="rId11" Type="http://schemas.openxmlformats.org/officeDocument/2006/relationships/image" Target="../media/image128.png"/><Relationship Id="rId12" Type="http://schemas.openxmlformats.org/officeDocument/2006/relationships/slideLayout" Target="../slideLayouts/slideLayout13.xml"/>
</Relationships>
</file>

<file path=ppt/slides/_rels/slide35.xml.rels><?xml version="1.0" encoding="UTF-8"?>
<Relationships xmlns="http://schemas.openxmlformats.org/package/2006/relationships"><Relationship Id="rId1" Type="http://schemas.openxmlformats.org/officeDocument/2006/relationships/image" Target="../media/image129.png"/><Relationship Id="rId2" Type="http://schemas.openxmlformats.org/officeDocument/2006/relationships/image" Target="../media/image130.png"/><Relationship Id="rId3" Type="http://schemas.openxmlformats.org/officeDocument/2006/relationships/image" Target="../media/image131.png"/><Relationship Id="rId4" Type="http://schemas.openxmlformats.org/officeDocument/2006/relationships/image" Target="../media/image132.png"/><Relationship Id="rId5" Type="http://schemas.openxmlformats.org/officeDocument/2006/relationships/image" Target="../media/image133.png"/><Relationship Id="rId6" Type="http://schemas.openxmlformats.org/officeDocument/2006/relationships/image" Target="../media/image134.png"/><Relationship Id="rId7" Type="http://schemas.openxmlformats.org/officeDocument/2006/relationships/slideLayout" Target="../slideLayouts/slideLayout13.xml"/>
</Relationships>
</file>

<file path=ppt/slides/_rels/slide36.xml.rels><?xml version="1.0" encoding="UTF-8"?>
<Relationships xmlns="http://schemas.openxmlformats.org/package/2006/relationships"><Relationship Id="rId1" Type="http://schemas.openxmlformats.org/officeDocument/2006/relationships/hyperlink" Target="https://www.youtube.com/watch?v=9L9wf12t370" TargetMode="External"/><Relationship Id="rId2" Type="http://schemas.openxmlformats.org/officeDocument/2006/relationships/hyperlink" Target="https://www.youtube.com/watch?v=9L9wf12t370" TargetMode="External"/><Relationship Id="rId3" Type="http://schemas.openxmlformats.org/officeDocument/2006/relationships/hyperlink" Target="https://www.youtube.com/watch?v=9L9wf12t370" TargetMode="External"/><Relationship Id="rId4" Type="http://schemas.openxmlformats.org/officeDocument/2006/relationships/hyperlink" Target="https://www.youtube.com/watch?v=9L9wf12t370" TargetMode="External"/><Relationship Id="rId5" Type="http://schemas.openxmlformats.org/officeDocument/2006/relationships/hyperlink" Target="https://www.youtube.com/watch?v=9L9wf12t370" TargetMode="External"/><Relationship Id="rId6" Type="http://schemas.openxmlformats.org/officeDocument/2006/relationships/hyperlink" Target="https://www.youtube.com/watch?v=9L9wf12t370" TargetMode="External"/><Relationship Id="rId7" Type="http://schemas.openxmlformats.org/officeDocument/2006/relationships/hyperlink" Target="https://www.youtube.com/watch?v=lJVh6myWRRM" TargetMode="External"/><Relationship Id="rId8" Type="http://schemas.openxmlformats.org/officeDocument/2006/relationships/hyperlink" Target="https://www.youtube.com/watch?v=lJVh6myWRRM" TargetMode="External"/><Relationship Id="rId9" Type="http://schemas.openxmlformats.org/officeDocument/2006/relationships/hyperlink" Target="https://www.youtube.com/watch?v=lJVh6myWRRM" TargetMode="External"/><Relationship Id="rId10" Type="http://schemas.openxmlformats.org/officeDocument/2006/relationships/hyperlink" Target="https://www.youtube.com/watch?v=lJVh6myWRRM" TargetMode="External"/><Relationship Id="rId11" Type="http://schemas.openxmlformats.org/officeDocument/2006/relationships/hyperlink" Target="https://www.youtube.com/watch?v=lJVh6myWRRM" TargetMode="External"/><Relationship Id="rId12" Type="http://schemas.openxmlformats.org/officeDocument/2006/relationships/hyperlink" Target="https://www.youtube.com/watch?v=lJVh6myWRRM" TargetMode="External"/><Relationship Id="rId13" Type="http://schemas.openxmlformats.org/officeDocument/2006/relationships/hyperlink" Target="https://www.youtube.com/results?search_query=apigility" TargetMode="External"/><Relationship Id="rId14" Type="http://schemas.openxmlformats.org/officeDocument/2006/relationships/hyperlink" Target="https://www.youtube.com/results?search_query=apigility" TargetMode="External"/><Relationship Id="rId15" Type="http://schemas.openxmlformats.org/officeDocument/2006/relationships/hyperlink" Target="https://www.youtube.com/results?search_query=apigility" TargetMode="External"/><Relationship Id="rId16" Type="http://schemas.openxmlformats.org/officeDocument/2006/relationships/hyperlink" Target="https://www.youtube.com/results?search_query=apigility" TargetMode="External"/><Relationship Id="rId17" Type="http://schemas.openxmlformats.org/officeDocument/2006/relationships/hyperlink" Target="https://www.youtube.com/results?search_query=apigility" TargetMode="External"/><Relationship Id="rId18" Type="http://schemas.openxmlformats.org/officeDocument/2006/relationships/hyperlink" Target="https://www.youtube.com/results?search_query=apigility" TargetMode="External"/><Relationship Id="rId19" Type="http://schemas.openxmlformats.org/officeDocument/2006/relationships/image" Target="../media/image135.png"/><Relationship Id="rId20" Type="http://schemas.openxmlformats.org/officeDocument/2006/relationships/image" Target="../media/image136.png"/><Relationship Id="rId21" Type="http://schemas.openxmlformats.org/officeDocument/2006/relationships/image" Target="../media/image137.png"/><Relationship Id="rId22" Type="http://schemas.openxmlformats.org/officeDocument/2006/relationships/slideLayout" Target="../slideLayouts/slideLayout13.xml"/>
</Relationships>
</file>

<file path=ppt/slides/_rels/slide37.xml.rels><?xml version="1.0" encoding="UTF-8"?>
<Relationships xmlns="http://schemas.openxmlformats.org/package/2006/relationships"><Relationship Id="rId1" Type="http://schemas.openxmlformats.org/officeDocument/2006/relationships/image" Target="../media/image138.png"/><Relationship Id="rId2" Type="http://schemas.openxmlformats.org/officeDocument/2006/relationships/image" Target="../media/image139.png"/><Relationship Id="rId3" Type="http://schemas.openxmlformats.org/officeDocument/2006/relationships/image" Target="../media/image140.png"/><Relationship Id="rId4" Type="http://schemas.openxmlformats.org/officeDocument/2006/relationships/slideLayout" Target="../slideLayouts/slideLayout13.xml"/>
</Relationships>
</file>

<file path=ppt/slides/_rels/slide38.xml.rels><?xml version="1.0" encoding="UTF-8"?>
<Relationships xmlns="http://schemas.openxmlformats.org/package/2006/relationships"><Relationship Id="rId1" Type="http://schemas.openxmlformats.org/officeDocument/2006/relationships/hyperlink" Target="https://fr.wikipedia.org/wiki/Int&#233;gration_continue" TargetMode="External"/><Relationship Id="rId2" Type="http://schemas.openxmlformats.org/officeDocument/2006/relationships/hyperlink" Target="https://fr.wikipedia.org/wiki/Int&#233;gration_continue" TargetMode="External"/><Relationship Id="rId3" Type="http://schemas.openxmlformats.org/officeDocument/2006/relationships/hyperlink" Target="https://fr.wikipedia.org/wiki/Int&#233;gration_continue" TargetMode="External"/><Relationship Id="rId4" Type="http://schemas.openxmlformats.org/officeDocument/2006/relationships/hyperlink" Target="https://fr.wikipedia.org/wiki/Int&#233;gration_continue" TargetMode="External"/><Relationship Id="rId5" Type="http://schemas.openxmlformats.org/officeDocument/2006/relationships/hyperlink" Target="https://fr.wikipedia.org/wiki/Int&#233;gration_continue" TargetMode="External"/><Relationship Id="rId6" Type="http://schemas.openxmlformats.org/officeDocument/2006/relationships/hyperlink" Target="http://www.commentcamarche.net/faq/24318-concept-de-l-integration-continue" TargetMode="External"/><Relationship Id="rId7" Type="http://schemas.openxmlformats.org/officeDocument/2006/relationships/hyperlink" Target="http://www.commentcamarche.net/faq/24318-concept-de-l-integration-continue" TargetMode="External"/><Relationship Id="rId8" Type="http://schemas.openxmlformats.org/officeDocument/2006/relationships/hyperlink" Target="http://www.commentcamarche.net/faq/24318-concept-de-l-integration-continue" TargetMode="External"/><Relationship Id="rId9" Type="http://schemas.openxmlformats.org/officeDocument/2006/relationships/hyperlink" Target="http://www.commentcamarche.net/faq/24318-concept-de-l-integration-continue" TargetMode="External"/><Relationship Id="rId10" Type="http://schemas.openxmlformats.org/officeDocument/2006/relationships/hyperlink" Target="http://www.commentcamarche.net/faq/24318-concept-de-l-integration-continue" TargetMode="External"/><Relationship Id="rId11" Type="http://schemas.openxmlformats.org/officeDocument/2006/relationships/hyperlink" Target="http://www.commentcamarche.net/faq/24318-concept-de-l-integration-continue" TargetMode="External"/><Relationship Id="rId12" Type="http://schemas.openxmlformats.org/officeDocument/2006/relationships/hyperlink" Target="http://www.commentcamarche.net/faq/24318-concept-de-l-integration-continue" TargetMode="External"/><Relationship Id="rId13" Type="http://schemas.openxmlformats.org/officeDocument/2006/relationships/hyperlink" Target="http://www.commentcamarche.net/faq/24318-concept-de-l-integration-continue" TargetMode="External"/><Relationship Id="rId14" Type="http://schemas.openxmlformats.org/officeDocument/2006/relationships/image" Target="../media/image141.png"/><Relationship Id="rId15" Type="http://schemas.openxmlformats.org/officeDocument/2006/relationships/image" Target="../media/image142.png"/><Relationship Id="rId16" Type="http://schemas.openxmlformats.org/officeDocument/2006/relationships/slideLayout" Target="../slideLayouts/slideLayout13.xml"/>
</Relationships>
</file>

<file path=ppt/slides/_rels/slide39.xml.rels><?xml version="1.0" encoding="UTF-8"?>
<Relationships xmlns="http://schemas.openxmlformats.org/package/2006/relationships"><Relationship Id="rId1" Type="http://schemas.openxmlformats.org/officeDocument/2006/relationships/hyperlink" Target="https://www.youtube.com/watch?v=UcDtH5s406M" TargetMode="External"/><Relationship Id="rId2" Type="http://schemas.openxmlformats.org/officeDocument/2006/relationships/hyperlink" Target="https://www.youtube.com/watch?v=UcDtH5s406M" TargetMode="External"/><Relationship Id="rId3" Type="http://schemas.openxmlformats.org/officeDocument/2006/relationships/hyperlink" Target="https://www.youtube.com/watch?v=UcDtH5s406M" TargetMode="External"/><Relationship Id="rId4" Type="http://schemas.openxmlformats.org/officeDocument/2006/relationships/hyperlink" Target="https://www.youtube.com/watch?v=UcDtH5s406M" TargetMode="External"/><Relationship Id="rId5" Type="http://schemas.openxmlformats.org/officeDocument/2006/relationships/hyperlink" Target="https://www.youtube.com/watch?v=UcDtH5s406M" TargetMode="External"/><Relationship Id="rId6" Type="http://schemas.openxmlformats.org/officeDocument/2006/relationships/hyperlink" Target="https://www.youtube.com/watch?v=UcDtH5s406M" TargetMode="External"/><Relationship Id="rId7" Type="http://schemas.openxmlformats.org/officeDocument/2006/relationships/image" Target="../media/image143.png"/><Relationship Id="rId8" Type="http://schemas.openxmlformats.org/officeDocument/2006/relationships/image" Target="../media/image144.png"/><Relationship Id="rId9"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hyperlink" Target="https://getcomposer.org/" TargetMode="External"/><Relationship Id="rId2" Type="http://schemas.openxmlformats.org/officeDocument/2006/relationships/hyperlink" Target="https://getcomposer.org/" TargetMode="External"/><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21.png"/><Relationship Id="rId6" Type="http://schemas.openxmlformats.org/officeDocument/2006/relationships/image" Target="../media/image22.png"/><Relationship Id="rId7" Type="http://schemas.openxmlformats.org/officeDocument/2006/relationships/slideLayout" Target="../slideLayouts/slideLayout13.xml"/>
</Relationships>
</file>

<file path=ppt/slides/_rels/slide40.xml.rels><?xml version="1.0" encoding="UTF-8"?>
<Relationships xmlns="http://schemas.openxmlformats.org/package/2006/relationships"><Relationship Id="rId1" Type="http://schemas.openxmlformats.org/officeDocument/2006/relationships/hyperlink" Target="http://www.zend.com/en/services/continuous-delivery" TargetMode="External"/><Relationship Id="rId2" Type="http://schemas.openxmlformats.org/officeDocument/2006/relationships/hyperlink" Target="http://www.zend.com/en/services/continuous-delivery" TargetMode="External"/><Relationship Id="rId3" Type="http://schemas.openxmlformats.org/officeDocument/2006/relationships/hyperlink" Target="http://www.zend.com/en/services/continuous-delivery" TargetMode="External"/><Relationship Id="rId4" Type="http://schemas.openxmlformats.org/officeDocument/2006/relationships/hyperlink" Target="http://www.zend.com/en/services/continuous-delivery" TargetMode="External"/><Relationship Id="rId5" Type="http://schemas.openxmlformats.org/officeDocument/2006/relationships/hyperlink" Target="http://www.zend.com/en/services/continuous-delivery" TargetMode="External"/><Relationship Id="rId6" Type="http://schemas.openxmlformats.org/officeDocument/2006/relationships/image" Target="../media/image145.png"/><Relationship Id="rId7" Type="http://schemas.openxmlformats.org/officeDocument/2006/relationships/image" Target="../media/image146.png"/><Relationship Id="rId8" Type="http://schemas.openxmlformats.org/officeDocument/2006/relationships/image" Target="../media/image147.png"/><Relationship Id="rId9" Type="http://schemas.openxmlformats.org/officeDocument/2006/relationships/slideLayout" Target="../slideLayouts/slideLayout13.xml"/>
</Relationships>
</file>

<file path=ppt/slides/_rels/slide41.xml.rels><?xml version="1.0" encoding="UTF-8"?>
<Relationships xmlns="http://schemas.openxmlformats.org/package/2006/relationships"><Relationship Id="rId1" Type="http://schemas.openxmlformats.org/officeDocument/2006/relationships/image" Target="../media/image148.png"/><Relationship Id="rId2" Type="http://schemas.openxmlformats.org/officeDocument/2006/relationships/image" Target="../media/image149.png"/><Relationship Id="rId3" Type="http://schemas.openxmlformats.org/officeDocument/2006/relationships/image" Target="../media/image150.png"/><Relationship Id="rId4" Type="http://schemas.openxmlformats.org/officeDocument/2006/relationships/slideLayout" Target="../slideLayouts/slideLayout13.xml"/>
</Relationships>
</file>

<file path=ppt/slides/_rels/slide42.xml.rels><?xml version="1.0" encoding="UTF-8"?>
<Relationships xmlns="http://schemas.openxmlformats.org/package/2006/relationships"><Relationship Id="rId1" Type="http://schemas.openxmlformats.org/officeDocument/2006/relationships/image" Target="../media/image151.png"/><Relationship Id="rId2" Type="http://schemas.openxmlformats.org/officeDocument/2006/relationships/hyperlink" Target="http://www.usievents.com/en/talks/42-les-secrets-des-geants-du-web-7-pratiques-pour-mieux-travailler-ludovic-cinquin" TargetMode="External"/><Relationship Id="rId3" Type="http://schemas.openxmlformats.org/officeDocument/2006/relationships/hyperlink" Target="http://www.usievents.com/en/talks/42-les-secrets-des-geants-du-web-7-pratiques-pour-mieux-travailler-ludovic-cinquin" TargetMode="External"/><Relationship Id="rId4" Type="http://schemas.openxmlformats.org/officeDocument/2006/relationships/hyperlink" Target="http://www.usievents.com/en/talks/42-les-secrets-des-geants-du-web-7-pratiques-pour-mieux-travailler-ludovic-cinquin" TargetMode="External"/><Relationship Id="rId5" Type="http://schemas.openxmlformats.org/officeDocument/2006/relationships/hyperlink" Target="http://www.usievents.com/en/talks/42-les-secrets-des-geants-du-web-7-pratiques-pour-mieux-travailler-ludovic-cinquin" TargetMode="External"/><Relationship Id="rId6" Type="http://schemas.openxmlformats.org/officeDocument/2006/relationships/hyperlink" Target="http://www.usievents.com/en/talks/42-les-secrets-des-geants-du-web-7-pratiques-pour-mieux-travailler-ludovic-cinquin" TargetMode="External"/><Relationship Id="rId7" Type="http://schemas.openxmlformats.org/officeDocument/2006/relationships/hyperlink" Target="http://blog.octo.com/lean-startup" TargetMode="External"/><Relationship Id="rId8" Type="http://schemas.openxmlformats.org/officeDocument/2006/relationships/hyperlink" Target="http://blog.octo.com/lean-startup" TargetMode="External"/><Relationship Id="rId9" Type="http://schemas.openxmlformats.org/officeDocument/2006/relationships/hyperlink" Target="http://blog.octo.com/lean-startup" TargetMode="External"/><Relationship Id="rId10" Type="http://schemas.openxmlformats.org/officeDocument/2006/relationships/hyperlink" Target="http://blog.octo.com/lean-startup" TargetMode="External"/><Relationship Id="rId11" Type="http://schemas.openxmlformats.org/officeDocument/2006/relationships/hyperlink" Target="http://blog.octo.com/lean-startup" TargetMode="External"/><Relationship Id="rId12" Type="http://schemas.openxmlformats.org/officeDocument/2006/relationships/image" Target="../media/image152.png"/><Relationship Id="rId13" Type="http://schemas.openxmlformats.org/officeDocument/2006/relationships/image" Target="../media/image153.png"/><Relationship Id="rId14" Type="http://schemas.openxmlformats.org/officeDocument/2006/relationships/slideLayout" Target="../slideLayouts/slideLayout13.xml"/>
</Relationships>
</file>

<file path=ppt/slides/_rels/slide43.xml.rels><?xml version="1.0" encoding="UTF-8"?>
<Relationships xmlns="http://schemas.openxmlformats.org/package/2006/relationships"><Relationship Id="rId1" Type="http://schemas.openxmlformats.org/officeDocument/2006/relationships/hyperlink" Target="http://wiki.ecmascript.org/doku.php?id=harmony:specification_drafts" TargetMode="External"/><Relationship Id="rId2" Type="http://schemas.openxmlformats.org/officeDocument/2006/relationships/hyperlink" Target="http://wiki.ecmascript.org/doku.php?id=harmony:specification_drafts" TargetMode="External"/><Relationship Id="rId3" Type="http://schemas.openxmlformats.org/officeDocument/2006/relationships/hyperlink" Target="http://wiki.ecmascript.org/doku.php?id=harmony:specification_drafts" TargetMode="External"/><Relationship Id="rId4" Type="http://schemas.openxmlformats.org/officeDocument/2006/relationships/hyperlink" Target="http://wiki.ecmascript.org/doku.php?id=harmony:specification_drafts" TargetMode="External"/><Relationship Id="rId5" Type="http://schemas.openxmlformats.org/officeDocument/2006/relationships/image" Target="../media/image154.png"/><Relationship Id="rId6" Type="http://schemas.openxmlformats.org/officeDocument/2006/relationships/image" Target="../media/image155.png"/><Relationship Id="rId7" Type="http://schemas.openxmlformats.org/officeDocument/2006/relationships/slideLayout" Target="../slideLayouts/slideLayout13.xml"/>
</Relationships>
</file>

<file path=ppt/slides/_rels/slide44.xml.rels><?xml version="1.0" encoding="UTF-8"?>
<Relationships xmlns="http://schemas.openxmlformats.org/package/2006/relationships"><Relationship Id="rId1" Type="http://schemas.openxmlformats.org/officeDocument/2006/relationships/image" Target="../media/image156.png"/><Relationship Id="rId2" Type="http://schemas.openxmlformats.org/officeDocument/2006/relationships/image" Target="../media/image157.png"/><Relationship Id="rId3" Type="http://schemas.openxmlformats.org/officeDocument/2006/relationships/slideLayout" Target="../slideLayouts/slideLayout13.xml"/>
</Relationships>
</file>

<file path=ppt/slides/_rels/slide45.xml.rels><?xml version="1.0" encoding="UTF-8"?>
<Relationships xmlns="http://schemas.openxmlformats.org/package/2006/relationships"><Relationship Id="rId1" Type="http://schemas.openxmlformats.org/officeDocument/2006/relationships/image" Target="../media/image158.png"/><Relationship Id="rId2" Type="http://schemas.openxmlformats.org/officeDocument/2006/relationships/image" Target="../media/image159.png"/><Relationship Id="rId3" Type="http://schemas.openxmlformats.org/officeDocument/2006/relationships/slideLayout" Target="../slideLayouts/slideLayout13.xml"/>
</Relationships>
</file>

<file path=ppt/slides/_rels/slide5.xml.rels><?xml version="1.0" encoding="UTF-8"?>
<Relationships xmlns="http://schemas.openxmlformats.org/package/2006/relationships"><Relationship Id="rId1" Type="http://schemas.openxmlformats.org/officeDocument/2006/relationships/image" Target="../media/image23.png"/><Relationship Id="rId2" Type="http://schemas.openxmlformats.org/officeDocument/2006/relationships/image" Target="../media/image24.png"/><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27.png"/><Relationship Id="rId6" Type="http://schemas.openxmlformats.org/officeDocument/2006/relationships/image" Target="../media/image28.png"/><Relationship Id="rId7" Type="http://schemas.openxmlformats.org/officeDocument/2006/relationships/image" Target="../media/image29.png"/><Relationship Id="rId8" Type="http://schemas.openxmlformats.org/officeDocument/2006/relationships/slideLayout" Target="../slideLayouts/slideLayout13.xml"/>
</Relationships>
</file>

<file path=ppt/slides/_rels/slide6.xml.rels><?xml version="1.0" encoding="UTF-8"?>
<Relationships xmlns="http://schemas.openxmlformats.org/package/2006/relationships"><Relationship Id="rId1" Type="http://schemas.openxmlformats.org/officeDocument/2006/relationships/image" Target="../media/image30.png"/><Relationship Id="rId2" Type="http://schemas.openxmlformats.org/officeDocument/2006/relationships/image" Target="../media/image31.png"/><Relationship Id="rId3" Type="http://schemas.openxmlformats.org/officeDocument/2006/relationships/image" Target="../media/image32.png"/><Relationship Id="rId4" Type="http://schemas.openxmlformats.org/officeDocument/2006/relationships/slideLayout" Target="../slideLayouts/slideLayout13.xml"/>
</Relationships>
</file>

<file path=ppt/slides/_rels/slide7.xml.rels><?xml version="1.0" encoding="UTF-8"?>
<Relationships xmlns="http://schemas.openxmlformats.org/package/2006/relationships"><Relationship Id="rId1" Type="http://schemas.openxmlformats.org/officeDocument/2006/relationships/image" Target="../media/image33.png"/><Relationship Id="rId2" Type="http://schemas.openxmlformats.org/officeDocument/2006/relationships/image" Target="../media/image34.png"/><Relationship Id="rId3" Type="http://schemas.openxmlformats.org/officeDocument/2006/relationships/image" Target="../media/image35.png"/><Relationship Id="rId4" Type="http://schemas.openxmlformats.org/officeDocument/2006/relationships/image" Target="../media/image36.png"/><Relationship Id="rId5" Type="http://schemas.openxmlformats.org/officeDocument/2006/relationships/image" Target="../media/image37.png"/><Relationship Id="rId6" Type="http://schemas.openxmlformats.org/officeDocument/2006/relationships/image" Target="../media/image38.png"/><Relationship Id="rId7" Type="http://schemas.openxmlformats.org/officeDocument/2006/relationships/slideLayout" Target="../slideLayouts/slideLayout13.xml"/>
</Relationships>
</file>

<file path=ppt/slides/_rels/slide8.xml.rels><?xml version="1.0" encoding="UTF-8"?>
<Relationships xmlns="http://schemas.openxmlformats.org/package/2006/relationships"><Relationship Id="rId1" Type="http://schemas.openxmlformats.org/officeDocument/2006/relationships/image" Target="../media/image39.png"/><Relationship Id="rId2" Type="http://schemas.openxmlformats.org/officeDocument/2006/relationships/image" Target="../media/image40.png"/><Relationship Id="rId3" Type="http://schemas.openxmlformats.org/officeDocument/2006/relationships/image" Target="../media/image41.png"/><Relationship Id="rId4" Type="http://schemas.openxmlformats.org/officeDocument/2006/relationships/image" Target="../media/image42.png"/><Relationship Id="rId5" Type="http://schemas.openxmlformats.org/officeDocument/2006/relationships/image" Target="../media/image43.png"/><Relationship Id="rId6" Type="http://schemas.openxmlformats.org/officeDocument/2006/relationships/slideLayout" Target="../slideLayouts/slideLayout13.xml"/>
</Relationships>
</file>

<file path=ppt/slides/_rels/slide9.xml.rels><?xml version="1.0" encoding="UTF-8"?>
<Relationships xmlns="http://schemas.openxmlformats.org/package/2006/relationships"><Relationship Id="rId1" Type="http://schemas.openxmlformats.org/officeDocument/2006/relationships/hyperlink" Target="https://packagist.org/" TargetMode="External"/><Relationship Id="rId2" Type="http://schemas.openxmlformats.org/officeDocument/2006/relationships/hyperlink" Target="https://packagist.org/" TargetMode="External"/><Relationship Id="rId3" Type="http://schemas.openxmlformats.org/officeDocument/2006/relationships/image" Target="../media/image44.png"/><Relationship Id="rId4" Type="http://schemas.openxmlformats.org/officeDocument/2006/relationships/image" Target="../media/image45.png"/><Relationship Id="rId5" Type="http://schemas.openxmlformats.org/officeDocument/2006/relationships/image" Target="../media/image46.png"/><Relationship Id="rId6" Type="http://schemas.openxmlformats.org/officeDocument/2006/relationships/image" Target="../media/image47.png"/><Relationship Id="rId7" Type="http://schemas.openxmlformats.org/officeDocument/2006/relationships/slideLayout" Target="../slideLayouts/slideLayout1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0" name="Titre 1"/>
          <p:cNvSpPr txBox="1"/>
          <p:nvPr/>
        </p:nvSpPr>
        <p:spPr>
          <a:xfrm>
            <a:off x="0" y="87480"/>
            <a:ext cx="9143640" cy="756720"/>
          </a:xfrm>
          <a:prstGeom prst="rect">
            <a:avLst/>
          </a:prstGeom>
          <a:noFill/>
          <a:ln w="0">
            <a:noFill/>
          </a:ln>
          <a:effectLst>
            <a:outerShdw dist="38160" dir="5400000" blurRad="50760">
              <a:srgbClr val="000000">
                <a:alpha val="43000"/>
              </a:srgbClr>
            </a:outerShdw>
          </a:effectLst>
        </p:spPr>
        <p:txBody>
          <a:bodyPr anchor="b">
            <a:noAutofit/>
          </a:bodyPr>
          <a:p>
            <a:pPr algn="ctr">
              <a:lnSpc>
                <a:spcPct val="100000"/>
              </a:lnSpc>
            </a:pPr>
            <a:r>
              <a:rPr b="1" lang="fr-FR" sz="3200" spc="-1" strike="noStrike">
                <a:solidFill>
                  <a:srgbClr val="433838"/>
                </a:solidFill>
                <a:latin typeface="Verdana"/>
              </a:rPr>
              <a:t>Présentation</a:t>
            </a:r>
            <a:endParaRPr b="0" lang="fr-FR" sz="3200" spc="-1" strike="noStrike">
              <a:solidFill>
                <a:srgbClr val="000000"/>
              </a:solidFill>
              <a:latin typeface="Times New Roman"/>
            </a:endParaRPr>
          </a:p>
        </p:txBody>
      </p:sp>
      <p:sp>
        <p:nvSpPr>
          <p:cNvPr id="101" name="Espace réservé du texte 3"/>
          <p:cNvSpPr txBox="1"/>
          <p:nvPr/>
        </p:nvSpPr>
        <p:spPr>
          <a:xfrm>
            <a:off x="92160" y="1836720"/>
            <a:ext cx="1899720" cy="5020920"/>
          </a:xfrm>
          <a:prstGeom prst="rect">
            <a:avLst/>
          </a:prstGeom>
          <a:noFill/>
          <a:ln w="9360">
            <a:noFill/>
          </a:ln>
        </p:spPr>
        <p:txBody>
          <a:bodyPr>
            <a:noAutofit/>
          </a:bodyPr>
          <a:p>
            <a:pPr>
              <a:lnSpc>
                <a:spcPct val="100000"/>
              </a:lnSpc>
              <a:spcBef>
                <a:spcPts val="360"/>
              </a:spcBef>
              <a:tabLst>
                <a:tab algn="l" pos="0"/>
              </a:tabLst>
            </a:pPr>
            <a:r>
              <a:rPr b="0" lang="fr-FR" sz="1800" spc="-1" strike="noStrike">
                <a:solidFill>
                  <a:srgbClr val="ffffff"/>
                </a:solidFill>
                <a:latin typeface="Open Sans"/>
                <a:ea typeface="Open Sans"/>
              </a:rPr>
              <a:t>PHP</a:t>
            </a:r>
            <a:endParaRPr b="0" lang="fr-FR" sz="1800" spc="-1" strike="noStrike">
              <a:solidFill>
                <a:srgbClr val="000000"/>
              </a:solidFill>
              <a:latin typeface="Verdana"/>
            </a:endParaRPr>
          </a:p>
          <a:p>
            <a:pPr marL="285840" indent="-285480">
              <a:lnSpc>
                <a:spcPct val="100000"/>
              </a:lnSpc>
              <a:spcBef>
                <a:spcPts val="360"/>
              </a:spcBef>
              <a:buClr>
                <a:srgbClr val="7ba8a9"/>
              </a:buClr>
              <a:buFont typeface="Arial"/>
              <a:buChar char="•"/>
              <a:tabLst>
                <a:tab algn="l" pos="0"/>
              </a:tabLst>
            </a:pPr>
            <a:r>
              <a:rPr b="0" lang="fr-FR" sz="1800" spc="-1" strike="noStrike">
                <a:solidFill>
                  <a:srgbClr val="ffffff"/>
                </a:solidFill>
                <a:latin typeface="Open Sans"/>
                <a:ea typeface="Open Sans"/>
              </a:rPr>
              <a:t>Composer</a:t>
            </a:r>
            <a:endParaRPr b="0" lang="fr-FR" sz="1800" spc="-1" strike="noStrike">
              <a:solidFill>
                <a:srgbClr val="000000"/>
              </a:solidFill>
              <a:latin typeface="Verdana"/>
            </a:endParaRPr>
          </a:p>
          <a:p>
            <a:pPr marL="285840" indent="-285480">
              <a:lnSpc>
                <a:spcPct val="100000"/>
              </a:lnSpc>
              <a:spcBef>
                <a:spcPts val="360"/>
              </a:spcBef>
              <a:buClr>
                <a:srgbClr val="7ba8a9"/>
              </a:buClr>
              <a:buFont typeface="Arial"/>
              <a:buChar char="•"/>
              <a:tabLst>
                <a:tab algn="l" pos="0"/>
              </a:tabLst>
            </a:pPr>
            <a:r>
              <a:rPr b="0" lang="fr-FR" sz="1800" spc="-1" strike="noStrike">
                <a:solidFill>
                  <a:srgbClr val="ffffff"/>
                </a:solidFill>
                <a:latin typeface="Open Sans"/>
                <a:ea typeface="Open Sans"/>
              </a:rPr>
              <a:t>PSR</a:t>
            </a:r>
            <a:endParaRPr b="0" lang="fr-FR" sz="1800" spc="-1" strike="noStrike">
              <a:solidFill>
                <a:srgbClr val="000000"/>
              </a:solidFill>
              <a:latin typeface="Verdana"/>
            </a:endParaRPr>
          </a:p>
          <a:p>
            <a:pPr>
              <a:lnSpc>
                <a:spcPct val="100000"/>
              </a:lnSpc>
              <a:spcBef>
                <a:spcPts val="360"/>
              </a:spcBef>
              <a:tabLst>
                <a:tab algn="l" pos="0"/>
              </a:tabLst>
            </a:pPr>
            <a:r>
              <a:rPr b="0" lang="fr-FR" sz="1800" spc="-1" strike="noStrike">
                <a:solidFill>
                  <a:srgbClr val="ffffff"/>
                </a:solidFill>
                <a:latin typeface="Open Sans"/>
                <a:ea typeface="Open Sans"/>
              </a:rPr>
              <a:t>PHP Toolkit</a:t>
            </a:r>
            <a:endParaRPr b="0" lang="fr-FR" sz="1800" spc="-1" strike="noStrike">
              <a:solidFill>
                <a:srgbClr val="000000"/>
              </a:solidFill>
              <a:latin typeface="Verdana"/>
            </a:endParaRPr>
          </a:p>
          <a:p>
            <a:pPr>
              <a:lnSpc>
                <a:spcPct val="100000"/>
              </a:lnSpc>
              <a:spcBef>
                <a:spcPts val="360"/>
              </a:spcBef>
              <a:tabLst>
                <a:tab algn="l" pos="0"/>
              </a:tabLst>
            </a:pPr>
            <a:r>
              <a:rPr b="0" lang="fr-FR" sz="1800" spc="-1" strike="noStrike">
                <a:solidFill>
                  <a:srgbClr val="ffffff"/>
                </a:solidFill>
                <a:latin typeface="Open Sans"/>
                <a:ea typeface="Open Sans"/>
              </a:rPr>
              <a:t>Proc.DB2 </a:t>
            </a:r>
            <a:r>
              <a:rPr b="0" lang="fr-FR" sz="1400" spc="-1" strike="noStrike">
                <a:solidFill>
                  <a:srgbClr val="ffffff"/>
                </a:solidFill>
                <a:latin typeface="Open Sans"/>
                <a:ea typeface="Open Sans"/>
              </a:rPr>
              <a:t>externes</a:t>
            </a:r>
            <a:endParaRPr b="0" lang="fr-FR" sz="1400" spc="-1" strike="noStrike">
              <a:solidFill>
                <a:srgbClr val="000000"/>
              </a:solidFill>
              <a:latin typeface="Verdana"/>
            </a:endParaRPr>
          </a:p>
          <a:p>
            <a:pPr>
              <a:lnSpc>
                <a:spcPct val="100000"/>
              </a:lnSpc>
              <a:spcBef>
                <a:spcPts val="360"/>
              </a:spcBef>
              <a:tabLst>
                <a:tab algn="l" pos="0"/>
              </a:tabLst>
            </a:pPr>
            <a:r>
              <a:rPr b="0" lang="fr-FR" sz="1800" spc="-1" strike="noStrike">
                <a:solidFill>
                  <a:srgbClr val="ffffff"/>
                </a:solidFill>
                <a:latin typeface="Open Sans"/>
                <a:ea typeface="Open Sans"/>
              </a:rPr>
              <a:t>ZendServer</a:t>
            </a:r>
            <a:endParaRPr b="0" lang="fr-FR" sz="1800" spc="-1" strike="noStrike">
              <a:solidFill>
                <a:srgbClr val="000000"/>
              </a:solidFill>
              <a:latin typeface="Verdana"/>
            </a:endParaRPr>
          </a:p>
          <a:p>
            <a:pPr marL="285840" indent="-285480">
              <a:lnSpc>
                <a:spcPct val="100000"/>
              </a:lnSpc>
              <a:spcBef>
                <a:spcPts val="360"/>
              </a:spcBef>
              <a:buClr>
                <a:srgbClr val="7ba8a9"/>
              </a:buClr>
              <a:buFont typeface="Arial"/>
              <a:buChar char="•"/>
              <a:tabLst>
                <a:tab algn="l" pos="0"/>
              </a:tabLst>
            </a:pPr>
            <a:r>
              <a:rPr b="0" lang="fr-FR" sz="1800" spc="-1" strike="noStrike">
                <a:solidFill>
                  <a:srgbClr val="ffffff"/>
                </a:solidFill>
                <a:latin typeface="Open Sans"/>
                <a:ea typeface="Open Sans"/>
              </a:rPr>
              <a:t>Z-Ray</a:t>
            </a:r>
            <a:endParaRPr b="0" lang="fr-FR" sz="1800" spc="-1" strike="noStrike">
              <a:solidFill>
                <a:srgbClr val="000000"/>
              </a:solidFill>
              <a:latin typeface="Verdana"/>
            </a:endParaRPr>
          </a:p>
          <a:p>
            <a:pPr marL="285840" indent="-285480">
              <a:lnSpc>
                <a:spcPct val="100000"/>
              </a:lnSpc>
              <a:spcBef>
                <a:spcPts val="360"/>
              </a:spcBef>
              <a:buClr>
                <a:srgbClr val="7ba8a9"/>
              </a:buClr>
              <a:buFont typeface="Arial"/>
              <a:buChar char="•"/>
              <a:tabLst>
                <a:tab algn="l" pos="0"/>
              </a:tabLst>
            </a:pPr>
            <a:r>
              <a:rPr b="0" lang="fr-FR" sz="1800" spc="-1" strike="noStrike">
                <a:solidFill>
                  <a:srgbClr val="ffffff"/>
                </a:solidFill>
                <a:latin typeface="Open Sans"/>
                <a:ea typeface="Open Sans"/>
              </a:rPr>
              <a:t>SDK</a:t>
            </a:r>
            <a:endParaRPr b="0" lang="fr-FR" sz="1800" spc="-1" strike="noStrike">
              <a:solidFill>
                <a:srgbClr val="000000"/>
              </a:solidFill>
              <a:latin typeface="Verdana"/>
            </a:endParaRPr>
          </a:p>
          <a:p>
            <a:pPr marL="285840" indent="-285480">
              <a:lnSpc>
                <a:spcPct val="100000"/>
              </a:lnSpc>
              <a:spcBef>
                <a:spcPts val="360"/>
              </a:spcBef>
              <a:buClr>
                <a:srgbClr val="7ba8a9"/>
              </a:buClr>
              <a:buFont typeface="Arial"/>
              <a:buChar char="•"/>
              <a:tabLst>
                <a:tab algn="l" pos="0"/>
              </a:tabLst>
            </a:pPr>
            <a:r>
              <a:rPr b="0" lang="fr-FR" sz="1800" spc="-1" strike="noStrike">
                <a:solidFill>
                  <a:srgbClr val="ffffff"/>
                </a:solidFill>
                <a:latin typeface="Open Sans"/>
                <a:ea typeface="Open Sans"/>
              </a:rPr>
              <a:t>Apigility</a:t>
            </a:r>
            <a:endParaRPr b="0" lang="fr-FR" sz="1800" spc="-1" strike="noStrike">
              <a:solidFill>
                <a:srgbClr val="000000"/>
              </a:solidFill>
              <a:latin typeface="Verdana"/>
            </a:endParaRPr>
          </a:p>
          <a:p>
            <a:pPr>
              <a:lnSpc>
                <a:spcPct val="100000"/>
              </a:lnSpc>
              <a:spcBef>
                <a:spcPts val="360"/>
              </a:spcBef>
              <a:tabLst>
                <a:tab algn="l" pos="0"/>
              </a:tabLst>
            </a:pPr>
            <a:r>
              <a:rPr b="0" lang="fr-FR" sz="1800" spc="-1" strike="noStrike">
                <a:solidFill>
                  <a:srgbClr val="ffffff"/>
                </a:solidFill>
                <a:latin typeface="Open Sans"/>
                <a:ea typeface="Open Sans"/>
              </a:rPr>
              <a:t>Continuous I&amp;D</a:t>
            </a:r>
            <a:endParaRPr b="0" lang="fr-FR" sz="1800" spc="-1" strike="noStrike">
              <a:solidFill>
                <a:srgbClr val="000000"/>
              </a:solidFill>
              <a:latin typeface="Verdana"/>
            </a:endParaRPr>
          </a:p>
        </p:txBody>
      </p:sp>
      <p:sp>
        <p:nvSpPr>
          <p:cNvPr id="102" name="Sous-titre 2"/>
          <p:cNvSpPr/>
          <p:nvPr/>
        </p:nvSpPr>
        <p:spPr>
          <a:xfrm>
            <a:off x="1992240" y="5339160"/>
            <a:ext cx="6952680" cy="1114560"/>
          </a:xfrm>
          <a:prstGeom prst="rect">
            <a:avLst/>
          </a:prstGeom>
          <a:noFill/>
          <a:ln w="9525">
            <a:noFill/>
          </a:ln>
        </p:spPr>
        <p:style>
          <a:lnRef idx="0"/>
          <a:fillRef idx="0"/>
          <a:effectRef idx="0"/>
          <a:fontRef idx="minor"/>
        </p:style>
        <p:txBody>
          <a:bodyPr>
            <a:noAutofit/>
          </a:bodyPr>
          <a:p>
            <a:pPr algn="ctr">
              <a:lnSpc>
                <a:spcPct val="100000"/>
              </a:lnSpc>
              <a:spcBef>
                <a:spcPts val="400"/>
              </a:spcBef>
              <a:tabLst>
                <a:tab algn="l" pos="0"/>
              </a:tabLst>
            </a:pPr>
            <a:r>
              <a:rPr b="0" lang="fr-FR" sz="2000" spc="-1" strike="noStrike">
                <a:solidFill>
                  <a:srgbClr val="2db6b3"/>
                </a:solidFill>
                <a:latin typeface="Verdana"/>
              </a:rPr>
              <a:t>Grégory JARRIGE – </a:t>
            </a:r>
            <a:r>
              <a:rPr b="0" lang="fr-FR" sz="2000" spc="-1" strike="noStrike">
                <a:solidFill>
                  <a:srgbClr val="2db6b3"/>
                </a:solidFill>
                <a:latin typeface="Verdana"/>
                <a:hlinkClick r:id="rId1"/>
              </a:rPr>
              <a:t>Linkedin</a:t>
            </a:r>
            <a:endParaRPr b="0" lang="fr-FR" sz="2000" spc="-1" strike="noStrike">
              <a:latin typeface="Arial"/>
            </a:endParaRPr>
          </a:p>
          <a:p>
            <a:pPr algn="ctr">
              <a:lnSpc>
                <a:spcPct val="100000"/>
              </a:lnSpc>
              <a:spcBef>
                <a:spcPts val="400"/>
              </a:spcBef>
              <a:tabLst>
                <a:tab algn="l" pos="0"/>
              </a:tabLst>
            </a:pPr>
            <a:endParaRPr b="0" lang="fr-FR" sz="2000" spc="-1" strike="noStrike">
              <a:latin typeface="Arial"/>
            </a:endParaRPr>
          </a:p>
        </p:txBody>
      </p:sp>
      <p:sp>
        <p:nvSpPr>
          <p:cNvPr id="103" name="Title 1"/>
          <p:cNvSpPr/>
          <p:nvPr/>
        </p:nvSpPr>
        <p:spPr>
          <a:xfrm>
            <a:off x="2109240" y="1697400"/>
            <a:ext cx="6668640" cy="2649600"/>
          </a:xfrm>
          <a:prstGeom prst="rect">
            <a:avLst/>
          </a:prstGeom>
          <a:noFill/>
          <a:ln w="0">
            <a:noFill/>
          </a:ln>
        </p:spPr>
        <p:style>
          <a:lnRef idx="0"/>
          <a:fillRef idx="0"/>
          <a:effectRef idx="0"/>
          <a:fontRef idx="minor"/>
        </p:style>
        <p:txBody>
          <a:bodyPr>
            <a:normAutofit fontScale="85000"/>
          </a:bodyPr>
          <a:p>
            <a:pPr>
              <a:lnSpc>
                <a:spcPct val="90000"/>
              </a:lnSpc>
            </a:pPr>
            <a:r>
              <a:rPr b="1" lang="fr-FR" sz="2000" spc="-1" strike="noStrike">
                <a:solidFill>
                  <a:srgbClr val="000000"/>
                </a:solidFill>
                <a:latin typeface="Verdana"/>
              </a:rPr>
              <a:t>Colloque IBM </a:t>
            </a:r>
            <a:br/>
            <a:br/>
            <a:r>
              <a:rPr b="0" lang="fr-FR" sz="1800" spc="-1" strike="noStrike">
                <a:solidFill>
                  <a:srgbClr val="000000"/>
                </a:solidFill>
                <a:latin typeface="Verdana"/>
              </a:rPr>
              <a:t>19 et 20 mai 2015 – IBM Client Center, Bois-Colombes</a:t>
            </a:r>
            <a:br/>
            <a:br/>
            <a:endParaRPr b="0" lang="fr-FR" sz="1800" spc="-1" strike="noStrike">
              <a:latin typeface="Arial"/>
            </a:endParaRPr>
          </a:p>
          <a:p>
            <a:pPr>
              <a:lnSpc>
                <a:spcPct val="90000"/>
              </a:lnSpc>
            </a:pPr>
            <a:r>
              <a:rPr b="1" lang="fr-FR" sz="2200" spc="-1" strike="noStrike">
                <a:solidFill>
                  <a:srgbClr val="000000"/>
                </a:solidFill>
                <a:latin typeface="Verdana"/>
              </a:rPr>
              <a:t>Nouveautés PHP - Zend Server 7 &amp; 8 - Z-RAY</a:t>
            </a:r>
            <a:br/>
            <a:r>
              <a:rPr b="0" i="1" lang="fr-FR" sz="2000" spc="-1" strike="noStrike">
                <a:solidFill>
                  <a:srgbClr val="000000"/>
                </a:solidFill>
                <a:latin typeface="Verdana"/>
              </a:rPr>
              <a:t>Mardi 20 mai – 12h30-13h30</a:t>
            </a:r>
            <a:br/>
            <a:endParaRPr b="0" lang="fr-FR" sz="2000" spc="-1" strike="noStrike">
              <a:latin typeface="Arial"/>
            </a:endParaRPr>
          </a:p>
        </p:txBody>
      </p:sp>
      <p:pic>
        <p:nvPicPr>
          <p:cNvPr id="104" name="" descr=""/>
          <p:cNvPicPr/>
          <p:nvPr/>
        </p:nvPicPr>
        <p:blipFill>
          <a:blip r:embed="rId2"/>
          <a:stretch/>
        </p:blipFill>
        <p:spPr>
          <a:xfrm>
            <a:off x="7920000" y="900000"/>
            <a:ext cx="1224000" cy="255600"/>
          </a:xfrm>
          <a:prstGeom prst="rect">
            <a:avLst/>
          </a:prstGeom>
          <a:ln w="0">
            <a:noFill/>
          </a:ln>
        </p:spPr>
      </p:pic>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2" name="Titre 1"/>
          <p:cNvSpPr txBox="1"/>
          <p:nvPr/>
        </p:nvSpPr>
        <p:spPr>
          <a:xfrm>
            <a:off x="857160" y="142920"/>
            <a:ext cx="7214760" cy="928440"/>
          </a:xfrm>
          <a:prstGeom prst="rect">
            <a:avLst/>
          </a:prstGeom>
          <a:noFill/>
          <a:ln w="0">
            <a:noFill/>
          </a:ln>
          <a:effectLst>
            <a:outerShdw dist="38160" dir="5400000" blurRad="50760">
              <a:srgbClr val="000000">
                <a:alpha val="43000"/>
              </a:srgbClr>
            </a:outerShdw>
          </a:effectLst>
        </p:spPr>
        <p:txBody>
          <a:bodyPr anchor="b">
            <a:noAutofit/>
          </a:bodyPr>
          <a:p>
            <a:pPr algn="ctr">
              <a:lnSpc>
                <a:spcPct val="100000"/>
              </a:lnSpc>
            </a:pPr>
            <a:r>
              <a:rPr b="1" lang="fr-FR" sz="3200" spc="-1" strike="noStrike">
                <a:solidFill>
                  <a:srgbClr val="433838"/>
                </a:solidFill>
                <a:latin typeface="Verdana"/>
              </a:rPr>
              <a:t>Composer </a:t>
            </a:r>
            <a:br/>
            <a:r>
              <a:rPr b="1" lang="fr-FR" sz="3200" spc="-1" strike="noStrike">
                <a:solidFill>
                  <a:srgbClr val="433838"/>
                </a:solidFill>
                <a:latin typeface="Verdana"/>
              </a:rPr>
              <a:t>&amp; Packagist</a:t>
            </a:r>
            <a:endParaRPr b="0" lang="fr-FR" sz="3200" spc="-1" strike="noStrike">
              <a:solidFill>
                <a:srgbClr val="000000"/>
              </a:solidFill>
              <a:latin typeface="Times New Roman"/>
            </a:endParaRPr>
          </a:p>
        </p:txBody>
      </p:sp>
      <p:sp>
        <p:nvSpPr>
          <p:cNvPr id="173" name="Espace réservé du contenu 2"/>
          <p:cNvSpPr txBox="1"/>
          <p:nvPr/>
        </p:nvSpPr>
        <p:spPr>
          <a:xfrm>
            <a:off x="457200" y="1500120"/>
            <a:ext cx="8481600" cy="4221720"/>
          </a:xfrm>
          <a:prstGeom prst="rect">
            <a:avLst/>
          </a:prstGeom>
          <a:noFill/>
          <a:ln w="9360">
            <a:noFill/>
          </a:ln>
        </p:spPr>
        <p:txBody>
          <a:bodyPr>
            <a:normAutofit/>
          </a:bodyPr>
          <a:p>
            <a:pPr marL="343080" indent="-342720">
              <a:lnSpc>
                <a:spcPct val="100000"/>
              </a:lnSpc>
              <a:spcBef>
                <a:spcPts val="320"/>
              </a:spcBef>
              <a:buClr>
                <a:srgbClr val="7ba8a9"/>
              </a:buClr>
              <a:buFont typeface="Wingdings" charset="2"/>
              <a:buChar char=""/>
            </a:pPr>
            <a:r>
              <a:rPr b="0" lang="fr-FR" sz="1600" spc="-1" strike="noStrike">
                <a:solidFill>
                  <a:srgbClr val="000000"/>
                </a:solidFill>
                <a:latin typeface="Verdana"/>
              </a:rPr>
              <a:t>Attention : Packagist est un annuaire de composants, PAS un hébergeur de composants. La grande majorité des projets qu’il référence sont hébergés chez Github.</a:t>
            </a:r>
            <a:endParaRPr b="0" lang="fr-FR" sz="1600" spc="-1" strike="noStrike">
              <a:solidFill>
                <a:srgbClr val="000000"/>
              </a:solidFill>
              <a:latin typeface="Verdana"/>
            </a:endParaRPr>
          </a:p>
          <a:p>
            <a:pPr marL="343080" indent="-342720">
              <a:lnSpc>
                <a:spcPct val="100000"/>
              </a:lnSpc>
              <a:spcBef>
                <a:spcPts val="320"/>
              </a:spcBef>
              <a:buClr>
                <a:srgbClr val="7ba8a9"/>
              </a:buClr>
              <a:buFont typeface="Wingdings" charset="2"/>
              <a:buChar char=""/>
            </a:pPr>
            <a:r>
              <a:rPr b="0" lang="fr-FR" sz="1600" spc="-1" strike="noStrike">
                <a:solidFill>
                  <a:srgbClr val="000000"/>
                </a:solidFill>
                <a:latin typeface="Verdana"/>
              </a:rPr>
              <a:t>En conclusion : </a:t>
            </a:r>
            <a:endParaRPr b="0" lang="fr-FR" sz="1600" spc="-1" strike="noStrike">
              <a:solidFill>
                <a:srgbClr val="000000"/>
              </a:solidFill>
              <a:latin typeface="Verdana"/>
            </a:endParaRPr>
          </a:p>
          <a:p>
            <a:pPr lvl="1" marL="743040" indent="-285480">
              <a:lnSpc>
                <a:spcPct val="100000"/>
              </a:lnSpc>
              <a:spcBef>
                <a:spcPts val="320"/>
              </a:spcBef>
              <a:buClr>
                <a:srgbClr val="7ba8a9"/>
              </a:buClr>
              <a:buFont typeface="Wingdings" charset="2"/>
              <a:buChar char=""/>
            </a:pPr>
            <a:r>
              <a:rPr b="0" lang="fr-FR" sz="1600" spc="-1" strike="noStrike">
                <a:solidFill>
                  <a:srgbClr val="000000"/>
                </a:solidFill>
                <a:latin typeface="Verdana"/>
              </a:rPr>
              <a:t>Composer est en passe de réussir là où </a:t>
            </a:r>
            <a:r>
              <a:rPr b="0" lang="fr-FR" sz="1600" spc="-1" strike="noStrike" u="sng">
                <a:solidFill>
                  <a:srgbClr val="50797a"/>
                </a:solidFill>
                <a:uFillTx/>
                <a:latin typeface="Verdana"/>
                <a:hlinkClick r:id="rId1"/>
              </a:rPr>
              <a:t>PEAR</a:t>
            </a:r>
            <a:r>
              <a:rPr b="0" lang="fr-FR" sz="1600" spc="-1" strike="noStrike">
                <a:solidFill>
                  <a:srgbClr val="000000"/>
                </a:solidFill>
                <a:latin typeface="Verdana"/>
              </a:rPr>
              <a:t> a échoué : mettre en place un annuaire de composants PHP faciles à utiliser et gérant simplement les dépendances. Composer est adopté par la majorité de la communauté PHP (et notamment par les développeurs des projets Zend Framework 2, CakePHP, Laravel, Symfony...).</a:t>
            </a:r>
            <a:endParaRPr b="0" lang="fr-FR" sz="1600" spc="-1" strike="noStrike">
              <a:solidFill>
                <a:srgbClr val="000000"/>
              </a:solidFill>
              <a:latin typeface="Verdana"/>
            </a:endParaRPr>
          </a:p>
          <a:p>
            <a:pPr marL="343080" indent="-342720">
              <a:lnSpc>
                <a:spcPct val="100000"/>
              </a:lnSpc>
              <a:spcBef>
                <a:spcPts val="320"/>
              </a:spcBef>
              <a:buClr>
                <a:srgbClr val="7ba8a9"/>
              </a:buClr>
              <a:buFont typeface="Wingdings" charset="2"/>
              <a:buChar char=""/>
            </a:pPr>
            <a:r>
              <a:rPr b="0" lang="fr-FR" sz="1600" spc="-1" strike="noStrike">
                <a:solidFill>
                  <a:srgbClr val="000000"/>
                </a:solidFill>
                <a:latin typeface="Verdana"/>
              </a:rPr>
              <a:t>Pour s’initier au fonctionnement de Composer :</a:t>
            </a:r>
            <a:endParaRPr b="0" lang="fr-FR" sz="1600" spc="-1" strike="noStrike">
              <a:solidFill>
                <a:srgbClr val="000000"/>
              </a:solidFill>
              <a:latin typeface="Verdana"/>
            </a:endParaRPr>
          </a:p>
          <a:p>
            <a:pPr lvl="1" marL="743040" indent="-285480">
              <a:lnSpc>
                <a:spcPct val="100000"/>
              </a:lnSpc>
              <a:spcBef>
                <a:spcPts val="281"/>
              </a:spcBef>
              <a:buClr>
                <a:srgbClr val="7ba8a9"/>
              </a:buClr>
              <a:buFont typeface="Wingdings" charset="2"/>
              <a:buChar char=""/>
            </a:pPr>
            <a:r>
              <a:rPr b="0" lang="fr-FR" sz="1400" spc="-1" strike="noStrike" u="sng">
                <a:solidFill>
                  <a:srgbClr val="50797a"/>
                </a:solidFill>
                <a:uFillTx/>
                <a:latin typeface="Verdana"/>
                <a:hlinkClick r:id="rId2"/>
              </a:rPr>
              <a:t>http://</a:t>
            </a:r>
            <a:r>
              <a:rPr b="0" lang="fr-FR" sz="1400" spc="-1" strike="noStrike" u="sng">
                <a:solidFill>
                  <a:srgbClr val="50797a"/>
                </a:solidFill>
                <a:uFillTx/>
                <a:latin typeface="Verdana"/>
                <a:hlinkClick r:id="rId3"/>
              </a:rPr>
              <a:t>www.grafikart.fr</a:t>
            </a:r>
            <a:r>
              <a:rPr b="0" lang="fr-FR" sz="1400" spc="-1" strike="noStrike" u="sng">
                <a:solidFill>
                  <a:srgbClr val="50797a"/>
                </a:solidFill>
                <a:uFillTx/>
                <a:latin typeface="Verdana"/>
                <a:hlinkClick r:id="rId4"/>
              </a:rPr>
              <a:t>/tutoriels/</a:t>
            </a:r>
            <a:r>
              <a:rPr b="0" lang="fr-FR" sz="1400" spc="-1" strike="noStrike" u="sng">
                <a:solidFill>
                  <a:srgbClr val="50797a"/>
                </a:solidFill>
                <a:uFillTx/>
                <a:latin typeface="Verdana"/>
                <a:hlinkClick r:id="rId5"/>
              </a:rPr>
              <a:t>php</a:t>
            </a:r>
            <a:r>
              <a:rPr b="0" lang="fr-FR" sz="1400" spc="-1" strike="noStrike" u="sng">
                <a:solidFill>
                  <a:srgbClr val="50797a"/>
                </a:solidFill>
                <a:uFillTx/>
                <a:latin typeface="Verdana"/>
                <a:hlinkClick r:id="rId6"/>
              </a:rPr>
              <a:t>/</a:t>
            </a:r>
            <a:r>
              <a:rPr b="0" lang="fr-FR" sz="1400" spc="-1" strike="noStrike" u="sng">
                <a:solidFill>
                  <a:srgbClr val="50797a"/>
                </a:solidFill>
                <a:uFillTx/>
                <a:latin typeface="Verdana"/>
                <a:hlinkClick r:id="rId7"/>
              </a:rPr>
              <a:t>composer-480</a:t>
            </a:r>
            <a:r>
              <a:rPr b="0" lang="fr-FR" sz="1400" spc="-1" strike="noStrike">
                <a:solidFill>
                  <a:srgbClr val="000000"/>
                </a:solidFill>
                <a:latin typeface="Verdana"/>
              </a:rPr>
              <a:t> </a:t>
            </a:r>
            <a:endParaRPr b="0" lang="fr-FR" sz="1400" spc="-1" strike="noStrike">
              <a:solidFill>
                <a:srgbClr val="000000"/>
              </a:solidFill>
              <a:latin typeface="Verdana"/>
            </a:endParaRPr>
          </a:p>
          <a:p>
            <a:pPr lvl="1" marL="743040" indent="-285480">
              <a:lnSpc>
                <a:spcPct val="100000"/>
              </a:lnSpc>
              <a:spcBef>
                <a:spcPts val="281"/>
              </a:spcBef>
              <a:buClr>
                <a:srgbClr val="7ba8a9"/>
              </a:buClr>
              <a:buFont typeface="Wingdings" charset="2"/>
              <a:buChar char=""/>
            </a:pPr>
            <a:r>
              <a:rPr b="0" lang="fr-FR" sz="1400" spc="-1" strike="noStrike" u="sng">
                <a:solidFill>
                  <a:srgbClr val="50797a"/>
                </a:solidFill>
                <a:uFillTx/>
                <a:latin typeface="Verdana"/>
                <a:hlinkClick r:id="rId8"/>
              </a:rPr>
              <a:t>http://</a:t>
            </a:r>
            <a:r>
              <a:rPr b="0" lang="fr-FR" sz="1400" spc="-1" strike="noStrike" u="sng">
                <a:solidFill>
                  <a:srgbClr val="50797a"/>
                </a:solidFill>
                <a:uFillTx/>
                <a:latin typeface="Verdana"/>
                <a:hlinkClick r:id="rId9"/>
              </a:rPr>
              <a:t>devzone.zend.com</a:t>
            </a:r>
            <a:r>
              <a:rPr b="0" lang="fr-FR" sz="1400" spc="-1" strike="noStrike" u="sng">
                <a:solidFill>
                  <a:srgbClr val="50797a"/>
                </a:solidFill>
                <a:uFillTx/>
                <a:latin typeface="Verdana"/>
                <a:hlinkClick r:id="rId10"/>
              </a:rPr>
              <a:t>/5363/how-use-composer-</a:t>
            </a:r>
            <a:r>
              <a:rPr b="0" lang="fr-FR" sz="1400" spc="-1" strike="noStrike" u="sng">
                <a:solidFill>
                  <a:srgbClr val="50797a"/>
                </a:solidFill>
                <a:uFillTx/>
                <a:latin typeface="Verdana"/>
                <a:hlinkClick r:id="rId11"/>
              </a:rPr>
              <a:t>with</a:t>
            </a:r>
            <a:r>
              <a:rPr b="0" lang="fr-FR" sz="1400" spc="-1" strike="noStrike" u="sng">
                <a:solidFill>
                  <a:srgbClr val="50797a"/>
                </a:solidFill>
                <a:uFillTx/>
                <a:latin typeface="Verdana"/>
                <a:hlinkClick r:id="rId12"/>
              </a:rPr>
              <a:t>-</a:t>
            </a:r>
            <a:r>
              <a:rPr b="0" lang="fr-FR" sz="1400" spc="-1" strike="noStrike" u="sng">
                <a:solidFill>
                  <a:srgbClr val="50797a"/>
                </a:solidFill>
                <a:uFillTx/>
                <a:latin typeface="Verdana"/>
                <a:hlinkClick r:id="rId13"/>
              </a:rPr>
              <a:t>external-tools</a:t>
            </a:r>
            <a:r>
              <a:rPr b="0" lang="fr-FR" sz="1400" spc="-1" strike="noStrike" u="sng">
                <a:solidFill>
                  <a:srgbClr val="50797a"/>
                </a:solidFill>
                <a:uFillTx/>
                <a:latin typeface="Verdana"/>
                <a:hlinkClick r:id="rId14"/>
              </a:rPr>
              <a:t>/</a:t>
            </a:r>
            <a:r>
              <a:rPr b="0" lang="fr-FR" sz="1400" spc="-1" strike="noStrike">
                <a:solidFill>
                  <a:srgbClr val="000000"/>
                </a:solidFill>
                <a:latin typeface="Verdana"/>
              </a:rPr>
              <a:t> </a:t>
            </a:r>
            <a:endParaRPr b="0" lang="fr-FR" sz="1400" spc="-1" strike="noStrike">
              <a:solidFill>
                <a:srgbClr val="000000"/>
              </a:solidFill>
              <a:latin typeface="Verdana"/>
            </a:endParaRPr>
          </a:p>
          <a:p>
            <a:pPr lvl="1" marL="743040" indent="-285480">
              <a:lnSpc>
                <a:spcPct val="100000"/>
              </a:lnSpc>
              <a:spcBef>
                <a:spcPts val="281"/>
              </a:spcBef>
              <a:buClr>
                <a:srgbClr val="7ba8a9"/>
              </a:buClr>
              <a:buFont typeface="Wingdings" charset="2"/>
              <a:buChar char=""/>
            </a:pPr>
            <a:r>
              <a:rPr b="0" lang="fr-FR" sz="1400" spc="-1" strike="noStrike" u="sng">
                <a:solidFill>
                  <a:srgbClr val="50797a"/>
                </a:solidFill>
                <a:uFillTx/>
                <a:latin typeface="Verdana"/>
                <a:hlinkClick r:id="rId15"/>
              </a:rPr>
              <a:t>http</a:t>
            </a:r>
            <a:r>
              <a:rPr b="0" lang="fr-FR" sz="1400" spc="-1" strike="noStrike" u="sng">
                <a:solidFill>
                  <a:srgbClr val="50797a"/>
                </a:solidFill>
                <a:uFillTx/>
                <a:latin typeface="Verdana"/>
                <a:hlinkClick r:id="rId16"/>
              </a:rPr>
              <a:t>://</a:t>
            </a:r>
            <a:r>
              <a:rPr b="0" lang="fr-FR" sz="1400" spc="-1" strike="noStrike" u="sng">
                <a:solidFill>
                  <a:srgbClr val="50797a"/>
                </a:solidFill>
                <a:uFillTx/>
                <a:latin typeface="Verdana"/>
                <a:hlinkClick r:id="rId17"/>
              </a:rPr>
              <a:t>eilgin.github.io</a:t>
            </a:r>
            <a:r>
              <a:rPr b="0" lang="fr-FR" sz="1400" spc="-1" strike="noStrike" u="sng">
                <a:solidFill>
                  <a:srgbClr val="50797a"/>
                </a:solidFill>
                <a:uFillTx/>
                <a:latin typeface="Verdana"/>
                <a:hlinkClick r:id="rId18"/>
              </a:rPr>
              <a:t>/</a:t>
            </a:r>
            <a:r>
              <a:rPr b="0" lang="fr-FR" sz="1400" spc="-1" strike="noStrike" u="sng">
                <a:solidFill>
                  <a:srgbClr val="50797a"/>
                </a:solidFill>
                <a:uFillTx/>
                <a:latin typeface="Verdana"/>
                <a:hlinkClick r:id="rId19"/>
              </a:rPr>
              <a:t>php</a:t>
            </a:r>
            <a:r>
              <a:rPr b="0" lang="fr-FR" sz="1400" spc="-1" strike="noStrike" u="sng">
                <a:solidFill>
                  <a:srgbClr val="50797a"/>
                </a:solidFill>
                <a:uFillTx/>
                <a:latin typeface="Verdana"/>
                <a:hlinkClick r:id="rId20"/>
              </a:rPr>
              <a:t>-the-right-</a:t>
            </a:r>
            <a:r>
              <a:rPr b="0" lang="fr-FR" sz="1400" spc="-1" strike="noStrike" u="sng">
                <a:solidFill>
                  <a:srgbClr val="50797a"/>
                </a:solidFill>
                <a:uFillTx/>
                <a:latin typeface="Verdana"/>
                <a:hlinkClick r:id="rId21"/>
              </a:rPr>
              <a:t>way</a:t>
            </a:r>
            <a:r>
              <a:rPr b="0" lang="fr-FR" sz="1400" spc="-1" strike="noStrike" u="sng">
                <a:solidFill>
                  <a:srgbClr val="50797a"/>
                </a:solidFill>
                <a:uFillTx/>
                <a:latin typeface="Verdana"/>
                <a:hlinkClick r:id="rId22"/>
              </a:rPr>
              <a:t>/#</a:t>
            </a:r>
            <a:r>
              <a:rPr b="0" lang="fr-FR" sz="1400" spc="-1" strike="noStrike" u="sng">
                <a:solidFill>
                  <a:srgbClr val="50797a"/>
                </a:solidFill>
                <a:uFillTx/>
                <a:latin typeface="Verdana"/>
                <a:hlinkClick r:id="rId23"/>
              </a:rPr>
              <a:t>composer_et_packagist</a:t>
            </a:r>
            <a:endParaRPr b="0" lang="fr-FR" sz="1400" spc="-1" strike="noStrike">
              <a:solidFill>
                <a:srgbClr val="000000"/>
              </a:solidFill>
              <a:latin typeface="Verdana"/>
            </a:endParaRPr>
          </a:p>
          <a:p>
            <a:pPr marL="343080" indent="-342720" algn="just">
              <a:lnSpc>
                <a:spcPct val="100000"/>
              </a:lnSpc>
              <a:spcBef>
                <a:spcPts val="320"/>
              </a:spcBef>
              <a:buClr>
                <a:srgbClr val="7ba8a9"/>
              </a:buClr>
              <a:buFont typeface="Wingdings" charset="2"/>
              <a:buChar char=""/>
            </a:pPr>
            <a:r>
              <a:rPr b="0" lang="fr-FR" sz="1600" spc="-1" strike="noStrike">
                <a:solidFill>
                  <a:srgbClr val="000000"/>
                </a:solidFill>
                <a:latin typeface="Verdana"/>
              </a:rPr>
              <a:t>Le livre « Modern PHP », de Josh Lockhart (éd. O’Reilly) contient une excellente introduction à l’utilisation de Composer.</a:t>
            </a:r>
            <a:endParaRPr b="0" lang="fr-FR" sz="1600" spc="-1" strike="noStrike">
              <a:solidFill>
                <a:srgbClr val="000000"/>
              </a:solidFill>
              <a:latin typeface="Verdana"/>
            </a:endParaRPr>
          </a:p>
          <a:p>
            <a:endParaRPr b="0" lang="fr-FR" sz="1600" spc="-1" strike="noStrike">
              <a:solidFill>
                <a:srgbClr val="000000"/>
              </a:solidFill>
              <a:latin typeface="Verdana"/>
            </a:endParaRPr>
          </a:p>
        </p:txBody>
      </p:sp>
      <p:pic>
        <p:nvPicPr>
          <p:cNvPr id="174" name="Image 4" descr=""/>
          <p:cNvPicPr/>
          <p:nvPr/>
        </p:nvPicPr>
        <p:blipFill>
          <a:blip r:embed="rId24"/>
          <a:stretch/>
        </p:blipFill>
        <p:spPr>
          <a:xfrm>
            <a:off x="6281280" y="25920"/>
            <a:ext cx="855360" cy="1045440"/>
          </a:xfrm>
          <a:prstGeom prst="rect">
            <a:avLst/>
          </a:prstGeom>
          <a:ln w="0">
            <a:noFill/>
          </a:ln>
        </p:spPr>
      </p:pic>
      <p:pic>
        <p:nvPicPr>
          <p:cNvPr id="175" name="" descr=""/>
          <p:cNvPicPr/>
          <p:nvPr/>
        </p:nvPicPr>
        <p:blipFill>
          <a:blip r:embed="rId25"/>
          <a:stretch/>
        </p:blipFill>
        <p:spPr>
          <a:xfrm>
            <a:off x="7706160" y="0"/>
            <a:ext cx="1437840" cy="809280"/>
          </a:xfrm>
          <a:prstGeom prst="rect">
            <a:avLst/>
          </a:prstGeom>
          <a:ln w="0">
            <a:noFill/>
          </a:ln>
        </p:spPr>
      </p:pic>
      <p:pic>
        <p:nvPicPr>
          <p:cNvPr id="176" name="" descr=""/>
          <p:cNvPicPr/>
          <p:nvPr/>
        </p:nvPicPr>
        <p:blipFill>
          <a:blip r:embed="rId26"/>
          <a:stretch/>
        </p:blipFill>
        <p:spPr>
          <a:xfrm>
            <a:off x="7920000" y="1080360"/>
            <a:ext cx="1224000" cy="289800"/>
          </a:xfrm>
          <a:prstGeom prst="rect">
            <a:avLst/>
          </a:prstGeom>
          <a:ln w="0">
            <a:noFill/>
          </a:ln>
        </p:spPr>
      </p:pic>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7" name="Titre 1"/>
          <p:cNvSpPr txBox="1"/>
          <p:nvPr/>
        </p:nvSpPr>
        <p:spPr>
          <a:xfrm>
            <a:off x="857160" y="142920"/>
            <a:ext cx="7214760" cy="928440"/>
          </a:xfrm>
          <a:prstGeom prst="rect">
            <a:avLst/>
          </a:prstGeom>
          <a:noFill/>
          <a:ln w="0">
            <a:noFill/>
          </a:ln>
          <a:effectLst>
            <a:outerShdw dist="38160" dir="5400000" blurRad="50760">
              <a:srgbClr val="000000">
                <a:alpha val="43000"/>
              </a:srgbClr>
            </a:outerShdw>
          </a:effectLst>
        </p:spPr>
        <p:txBody>
          <a:bodyPr anchor="b">
            <a:noAutofit/>
          </a:bodyPr>
          <a:p>
            <a:pPr algn="ctr">
              <a:lnSpc>
                <a:spcPct val="100000"/>
              </a:lnSpc>
            </a:pPr>
            <a:r>
              <a:rPr b="1" lang="fr-FR" sz="3200" spc="-1" strike="noStrike">
                <a:solidFill>
                  <a:srgbClr val="433838"/>
                </a:solidFill>
                <a:latin typeface="Verdana"/>
              </a:rPr>
              <a:t>PHP et les PSR </a:t>
            </a:r>
            <a:endParaRPr b="0" lang="fr-FR" sz="3200" spc="-1" strike="noStrike">
              <a:solidFill>
                <a:srgbClr val="000000"/>
              </a:solidFill>
              <a:latin typeface="Times New Roman"/>
            </a:endParaRPr>
          </a:p>
        </p:txBody>
      </p:sp>
      <p:sp>
        <p:nvSpPr>
          <p:cNvPr id="178" name="Espace réservé du contenu 2"/>
          <p:cNvSpPr txBox="1"/>
          <p:nvPr/>
        </p:nvSpPr>
        <p:spPr>
          <a:xfrm>
            <a:off x="164520" y="1464480"/>
            <a:ext cx="7168680" cy="4703040"/>
          </a:xfrm>
          <a:prstGeom prst="rect">
            <a:avLst/>
          </a:prstGeom>
          <a:noFill/>
          <a:ln w="9360">
            <a:noFill/>
          </a:ln>
        </p:spPr>
        <p:txBody>
          <a:bodyPr>
            <a:noAutofit/>
          </a:bodyPr>
          <a:p>
            <a:pPr marL="343080" indent="-342720" algn="just">
              <a:lnSpc>
                <a:spcPct val="100000"/>
              </a:lnSpc>
              <a:spcBef>
                <a:spcPts val="281"/>
              </a:spcBef>
              <a:buClr>
                <a:srgbClr val="7ba8a9"/>
              </a:buClr>
              <a:buFont typeface="Wingdings" charset="2"/>
              <a:buChar char=""/>
            </a:pPr>
            <a:r>
              <a:rPr b="0" lang="fr-FR" sz="1400" spc="-1" strike="noStrike">
                <a:solidFill>
                  <a:srgbClr val="000000"/>
                </a:solidFill>
                <a:latin typeface="Verdana"/>
              </a:rPr>
              <a:t>Le PHP-FIG (PHP Framework Interoperability Group), est un groupe de travail qui s’est constitué durant la conférence php|tek 2009, pour réfléchir à certaines problématiques récurrentes rencontrées par les développeurs PHP.</a:t>
            </a:r>
            <a:endParaRPr b="0" lang="fr-FR" sz="1400" spc="-1" strike="noStrike">
              <a:solidFill>
                <a:srgbClr val="000000"/>
              </a:solidFill>
              <a:latin typeface="Verdana"/>
            </a:endParaRPr>
          </a:p>
          <a:p>
            <a:pPr marL="343080" indent="-342720" algn="just">
              <a:lnSpc>
                <a:spcPct val="100000"/>
              </a:lnSpc>
              <a:spcBef>
                <a:spcPts val="281"/>
              </a:spcBef>
              <a:buClr>
                <a:srgbClr val="7ba8a9"/>
              </a:buClr>
              <a:buFont typeface="Wingdings" charset="2"/>
              <a:buChar char=""/>
            </a:pPr>
            <a:r>
              <a:rPr b="0" lang="fr-FR" sz="1400" spc="-1" strike="noStrike">
                <a:solidFill>
                  <a:srgbClr val="000000"/>
                </a:solidFill>
                <a:latin typeface="Verdana"/>
              </a:rPr>
              <a:t>Ce travail de réflexion a abouti à la publication des PSR (</a:t>
            </a:r>
            <a:r>
              <a:rPr b="0" i="1" lang="fr-FR" sz="1400" spc="-1" strike="noStrike">
                <a:solidFill>
                  <a:srgbClr val="000000"/>
                </a:solidFill>
                <a:latin typeface="Verdana"/>
              </a:rPr>
              <a:t>PHP Standard Recommandations</a:t>
            </a:r>
            <a:r>
              <a:rPr b="0" lang="fr-FR" sz="1400" spc="-1" strike="noStrike">
                <a:solidFill>
                  <a:srgbClr val="000000"/>
                </a:solidFill>
                <a:latin typeface="Verdana"/>
              </a:rPr>
              <a:t>). </a:t>
            </a:r>
            <a:endParaRPr b="0" lang="fr-FR" sz="1400" spc="-1" strike="noStrike">
              <a:solidFill>
                <a:srgbClr val="000000"/>
              </a:solidFill>
              <a:latin typeface="Verdana"/>
            </a:endParaRPr>
          </a:p>
          <a:p>
            <a:pPr marL="343080" indent="-342720" algn="just">
              <a:lnSpc>
                <a:spcPct val="100000"/>
              </a:lnSpc>
              <a:spcBef>
                <a:spcPts val="281"/>
              </a:spcBef>
              <a:buClr>
                <a:srgbClr val="7ba8a9"/>
              </a:buClr>
              <a:buFont typeface="Wingdings" charset="2"/>
              <a:buChar char=""/>
            </a:pPr>
            <a:r>
              <a:rPr b="0" lang="fr-FR" sz="1400" spc="-1" strike="noStrike">
                <a:solidFill>
                  <a:srgbClr val="000000"/>
                </a:solidFill>
                <a:latin typeface="Verdana"/>
              </a:rPr>
              <a:t>Les PSR sont des recommandations visant à faciliter l’intégration de composants d’origine diverse au sein d’un même projet. Le respect de ces recommandations facilite l’intégration de composants via Composer. </a:t>
            </a:r>
            <a:endParaRPr b="0" lang="fr-FR" sz="1400" spc="-1" strike="noStrike">
              <a:solidFill>
                <a:srgbClr val="000000"/>
              </a:solidFill>
              <a:latin typeface="Verdana"/>
            </a:endParaRPr>
          </a:p>
          <a:p>
            <a:pPr marL="343080" indent="-342720" algn="just">
              <a:lnSpc>
                <a:spcPct val="100000"/>
              </a:lnSpc>
              <a:spcBef>
                <a:spcPts val="281"/>
              </a:spcBef>
              <a:buClr>
                <a:srgbClr val="7ba8a9"/>
              </a:buClr>
              <a:buFont typeface="Wingdings" charset="2"/>
              <a:buChar char=""/>
            </a:pPr>
            <a:r>
              <a:rPr b="0" lang="fr-FR" sz="1400" spc="-1" strike="noStrike">
                <a:solidFill>
                  <a:srgbClr val="000000"/>
                </a:solidFill>
                <a:latin typeface="Verdana"/>
              </a:rPr>
              <a:t>Les PSR se déclinent en plusieurs parties</a:t>
            </a:r>
            <a:endParaRPr b="0" lang="fr-FR" sz="1400" spc="-1" strike="noStrike">
              <a:solidFill>
                <a:srgbClr val="000000"/>
              </a:solidFill>
              <a:latin typeface="Verdana"/>
            </a:endParaRPr>
          </a:p>
          <a:p>
            <a:pPr lvl="1" marL="743040" indent="-285480" algn="just">
              <a:lnSpc>
                <a:spcPct val="100000"/>
              </a:lnSpc>
              <a:spcBef>
                <a:spcPts val="281"/>
              </a:spcBef>
              <a:buClr>
                <a:srgbClr val="7ba8a9"/>
              </a:buClr>
              <a:buFont typeface="Wingdings" charset="2"/>
              <a:buChar char=""/>
            </a:pPr>
            <a:r>
              <a:rPr b="0" lang="fr-FR" sz="1400" spc="-1" strike="noStrike">
                <a:solidFill>
                  <a:srgbClr val="000000"/>
                </a:solidFill>
                <a:latin typeface="Verdana"/>
              </a:rPr>
              <a:t>PSR-0 : traite du chargement des classes PHP et de l’autoloading </a:t>
            </a:r>
            <a:endParaRPr b="0" lang="fr-FR" sz="1400" spc="-1" strike="noStrike">
              <a:solidFill>
                <a:srgbClr val="000000"/>
              </a:solidFill>
              <a:latin typeface="Verdana"/>
            </a:endParaRPr>
          </a:p>
          <a:p>
            <a:pPr lvl="1" marL="743040" indent="-285480" algn="just">
              <a:lnSpc>
                <a:spcPct val="100000"/>
              </a:lnSpc>
              <a:spcBef>
                <a:spcPts val="281"/>
              </a:spcBef>
              <a:buClr>
                <a:srgbClr val="7ba8a9"/>
              </a:buClr>
              <a:buFont typeface="Wingdings" charset="2"/>
              <a:buChar char=""/>
            </a:pPr>
            <a:r>
              <a:rPr b="0" lang="fr-FR" sz="1400" spc="-1" strike="noStrike">
                <a:solidFill>
                  <a:srgbClr val="000000"/>
                </a:solidFill>
                <a:latin typeface="Verdana"/>
              </a:rPr>
              <a:t>PSR-1 : fixe les conventions minimales de codage </a:t>
            </a:r>
            <a:endParaRPr b="0" lang="fr-FR" sz="1400" spc="-1" strike="noStrike">
              <a:solidFill>
                <a:srgbClr val="000000"/>
              </a:solidFill>
              <a:latin typeface="Verdana"/>
            </a:endParaRPr>
          </a:p>
          <a:p>
            <a:pPr lvl="1" marL="743040" indent="-285480" algn="just">
              <a:lnSpc>
                <a:spcPct val="100000"/>
              </a:lnSpc>
              <a:spcBef>
                <a:spcPts val="281"/>
              </a:spcBef>
              <a:buClr>
                <a:srgbClr val="7ba8a9"/>
              </a:buClr>
              <a:buFont typeface="Wingdings" charset="2"/>
              <a:buChar char=""/>
            </a:pPr>
            <a:r>
              <a:rPr b="0" lang="fr-FR" sz="1400" spc="-1" strike="noStrike">
                <a:solidFill>
                  <a:srgbClr val="000000"/>
                </a:solidFill>
                <a:latin typeface="Verdana"/>
              </a:rPr>
              <a:t>PSR-2 : définit le style d’écriture et l’organisation du code </a:t>
            </a:r>
            <a:endParaRPr b="0" lang="fr-FR" sz="1400" spc="-1" strike="noStrike">
              <a:solidFill>
                <a:srgbClr val="000000"/>
              </a:solidFill>
              <a:latin typeface="Verdana"/>
            </a:endParaRPr>
          </a:p>
          <a:p>
            <a:pPr lvl="1" marL="743040" indent="-285480" algn="just">
              <a:lnSpc>
                <a:spcPct val="100000"/>
              </a:lnSpc>
              <a:spcBef>
                <a:spcPts val="281"/>
              </a:spcBef>
              <a:buClr>
                <a:srgbClr val="7ba8a9"/>
              </a:buClr>
              <a:buFont typeface="Wingdings" charset="2"/>
              <a:buChar char=""/>
            </a:pPr>
            <a:r>
              <a:rPr b="0" lang="fr-FR" sz="1400" spc="-1" strike="noStrike">
                <a:solidFill>
                  <a:srgbClr val="000000"/>
                </a:solidFill>
                <a:latin typeface="Verdana"/>
              </a:rPr>
              <a:t>PSR-3 : définit l’interface des loggers.</a:t>
            </a:r>
            <a:endParaRPr b="0" lang="fr-FR" sz="1400" spc="-1" strike="noStrike">
              <a:solidFill>
                <a:srgbClr val="000000"/>
              </a:solidFill>
              <a:latin typeface="Verdana"/>
            </a:endParaRPr>
          </a:p>
          <a:p>
            <a:pPr lvl="1" marL="743040" indent="-285480" algn="just">
              <a:lnSpc>
                <a:spcPct val="100000"/>
              </a:lnSpc>
              <a:spcBef>
                <a:spcPts val="281"/>
              </a:spcBef>
              <a:buClr>
                <a:srgbClr val="7ba8a9"/>
              </a:buClr>
              <a:buFont typeface="Wingdings" charset="2"/>
              <a:buChar char=""/>
            </a:pPr>
            <a:r>
              <a:rPr b="0" lang="fr-FR" sz="1400" spc="-1" strike="noStrike">
                <a:solidFill>
                  <a:srgbClr val="000000"/>
                </a:solidFill>
                <a:latin typeface="Verdana"/>
              </a:rPr>
              <a:t>PSR-4 : proposition de renforcement de PSR-0</a:t>
            </a:r>
            <a:endParaRPr b="0" lang="fr-FR" sz="1400" spc="-1" strike="noStrike">
              <a:solidFill>
                <a:srgbClr val="000000"/>
              </a:solidFill>
              <a:latin typeface="Verdana"/>
            </a:endParaRPr>
          </a:p>
          <a:p>
            <a:pPr marL="343080" indent="-342720" algn="just">
              <a:lnSpc>
                <a:spcPct val="100000"/>
              </a:lnSpc>
              <a:spcBef>
                <a:spcPts val="281"/>
              </a:spcBef>
              <a:buClr>
                <a:srgbClr val="7ba8a9"/>
              </a:buClr>
              <a:buFont typeface="Wingdings" charset="2"/>
              <a:buChar char=""/>
            </a:pPr>
            <a:r>
              <a:rPr b="0" lang="fr-FR" sz="1400" spc="-1" strike="noStrike">
                <a:solidFill>
                  <a:srgbClr val="000000"/>
                </a:solidFill>
                <a:latin typeface="Verdana"/>
              </a:rPr>
              <a:t>PSR-0 est aujourd’hui dépréciée au profit de PSR-4 </a:t>
            </a:r>
            <a:endParaRPr b="0" lang="fr-FR" sz="1400" spc="-1" strike="noStrike">
              <a:solidFill>
                <a:srgbClr val="000000"/>
              </a:solidFill>
              <a:latin typeface="Verdana"/>
            </a:endParaRPr>
          </a:p>
          <a:p>
            <a:pPr marL="343080" indent="-342720" algn="just">
              <a:lnSpc>
                <a:spcPct val="100000"/>
              </a:lnSpc>
              <a:spcBef>
                <a:spcPts val="281"/>
              </a:spcBef>
              <a:buClr>
                <a:srgbClr val="7ba8a9"/>
              </a:buClr>
              <a:buFont typeface="Wingdings" charset="2"/>
              <a:buChar char=""/>
            </a:pPr>
            <a:r>
              <a:rPr b="0" lang="fr-FR" sz="1400" spc="-1" strike="noStrike">
                <a:solidFill>
                  <a:srgbClr val="000000"/>
                </a:solidFill>
                <a:latin typeface="Verdana"/>
              </a:rPr>
              <a:t>PSR-4 est compatible avec l’autoloader de Composer pour charger l’intégralité des classes d’un projet.</a:t>
            </a:r>
            <a:endParaRPr b="0" lang="fr-FR" sz="1400" spc="-1" strike="noStrike">
              <a:solidFill>
                <a:srgbClr val="000000"/>
              </a:solidFill>
              <a:latin typeface="Verdana"/>
            </a:endParaRPr>
          </a:p>
          <a:p>
            <a:pPr marL="343080" indent="-342720" algn="just">
              <a:lnSpc>
                <a:spcPct val="100000"/>
              </a:lnSpc>
              <a:spcBef>
                <a:spcPts val="281"/>
              </a:spcBef>
              <a:buClr>
                <a:srgbClr val="7ba8a9"/>
              </a:buClr>
              <a:buFont typeface="Wingdings" charset="2"/>
              <a:buChar char=""/>
            </a:pPr>
            <a:r>
              <a:rPr b="0" lang="fr-FR" sz="1400" spc="-1" strike="noStrike">
                <a:solidFill>
                  <a:srgbClr val="000000"/>
                </a:solidFill>
                <a:latin typeface="Verdana"/>
              </a:rPr>
              <a:t>Le livre « Modern PHP », de Josh Lockhart (éd. O’Reilly) contient une excellente introduction aux PSR.</a:t>
            </a:r>
            <a:endParaRPr b="0" lang="fr-FR" sz="1400" spc="-1" strike="noStrike">
              <a:solidFill>
                <a:srgbClr val="000000"/>
              </a:solidFill>
              <a:latin typeface="Verdana"/>
            </a:endParaRPr>
          </a:p>
        </p:txBody>
      </p:sp>
      <p:pic>
        <p:nvPicPr>
          <p:cNvPr id="179" name="Image 1" descr=""/>
          <p:cNvPicPr/>
          <p:nvPr/>
        </p:nvPicPr>
        <p:blipFill>
          <a:blip r:embed="rId1"/>
          <a:stretch/>
        </p:blipFill>
        <p:spPr>
          <a:xfrm>
            <a:off x="5969160" y="6167880"/>
            <a:ext cx="3174480" cy="689760"/>
          </a:xfrm>
          <a:prstGeom prst="rect">
            <a:avLst/>
          </a:prstGeom>
          <a:ln w="0">
            <a:noFill/>
          </a:ln>
        </p:spPr>
      </p:pic>
      <p:pic>
        <p:nvPicPr>
          <p:cNvPr id="180" name="Image 2" descr=""/>
          <p:cNvPicPr/>
          <p:nvPr/>
        </p:nvPicPr>
        <p:blipFill>
          <a:blip r:embed="rId2"/>
          <a:stretch/>
        </p:blipFill>
        <p:spPr>
          <a:xfrm>
            <a:off x="7442280" y="1676520"/>
            <a:ext cx="1701360" cy="3797640"/>
          </a:xfrm>
          <a:prstGeom prst="rect">
            <a:avLst/>
          </a:prstGeom>
          <a:ln w="0">
            <a:noFill/>
          </a:ln>
        </p:spPr>
      </p:pic>
      <p:pic>
        <p:nvPicPr>
          <p:cNvPr id="181" name="" descr=""/>
          <p:cNvPicPr/>
          <p:nvPr/>
        </p:nvPicPr>
        <p:blipFill>
          <a:blip r:embed="rId3"/>
          <a:stretch/>
        </p:blipFill>
        <p:spPr>
          <a:xfrm>
            <a:off x="7706160" y="0"/>
            <a:ext cx="1437840" cy="809280"/>
          </a:xfrm>
          <a:prstGeom prst="rect">
            <a:avLst/>
          </a:prstGeom>
          <a:ln w="0">
            <a:noFill/>
          </a:ln>
        </p:spPr>
      </p:pic>
      <p:pic>
        <p:nvPicPr>
          <p:cNvPr id="182" name="" descr=""/>
          <p:cNvPicPr/>
          <p:nvPr/>
        </p:nvPicPr>
        <p:blipFill>
          <a:blip r:embed="rId4"/>
          <a:stretch/>
        </p:blipFill>
        <p:spPr>
          <a:xfrm>
            <a:off x="7920000" y="1080360"/>
            <a:ext cx="1224000" cy="289800"/>
          </a:xfrm>
          <a:prstGeom prst="rect">
            <a:avLst/>
          </a:prstGeom>
          <a:ln w="0">
            <a:noFill/>
          </a:ln>
        </p:spPr>
      </p:pic>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3" name="Titre 1"/>
          <p:cNvSpPr txBox="1"/>
          <p:nvPr/>
        </p:nvSpPr>
        <p:spPr>
          <a:xfrm>
            <a:off x="857160" y="142920"/>
            <a:ext cx="7214760" cy="928440"/>
          </a:xfrm>
          <a:prstGeom prst="rect">
            <a:avLst/>
          </a:prstGeom>
          <a:noFill/>
          <a:ln w="0">
            <a:noFill/>
          </a:ln>
          <a:effectLst>
            <a:outerShdw dist="38160" dir="5400000" blurRad="50760">
              <a:srgbClr val="000000">
                <a:alpha val="43000"/>
              </a:srgbClr>
            </a:outerShdw>
          </a:effectLst>
        </p:spPr>
        <p:txBody>
          <a:bodyPr anchor="b">
            <a:noAutofit/>
          </a:bodyPr>
          <a:p>
            <a:pPr algn="ctr">
              <a:lnSpc>
                <a:spcPct val="100000"/>
              </a:lnSpc>
            </a:pPr>
            <a:r>
              <a:rPr b="1" lang="fr-FR" sz="2400" spc="-1" strike="noStrike">
                <a:solidFill>
                  <a:srgbClr val="433838"/>
                </a:solidFill>
                <a:latin typeface="Verdana"/>
              </a:rPr>
              <a:t>Spécification PHP</a:t>
            </a:r>
            <a:endParaRPr b="0" lang="fr-FR" sz="2400" spc="-1" strike="noStrike">
              <a:solidFill>
                <a:srgbClr val="000000"/>
              </a:solidFill>
              <a:latin typeface="Times New Roman"/>
            </a:endParaRPr>
          </a:p>
        </p:txBody>
      </p:sp>
      <p:sp>
        <p:nvSpPr>
          <p:cNvPr id="184" name="Espace réservé du contenu 2"/>
          <p:cNvSpPr txBox="1"/>
          <p:nvPr/>
        </p:nvSpPr>
        <p:spPr>
          <a:xfrm>
            <a:off x="164520" y="1464480"/>
            <a:ext cx="8549280" cy="4221720"/>
          </a:xfrm>
          <a:prstGeom prst="rect">
            <a:avLst/>
          </a:prstGeom>
          <a:noFill/>
          <a:ln w="9360">
            <a:noFill/>
          </a:ln>
        </p:spPr>
        <p:txBody>
          <a:bodyPr>
            <a:noAutofit/>
          </a:bodyPr>
          <a:p>
            <a:pPr marL="343080" indent="-342720" algn="just">
              <a:lnSpc>
                <a:spcPct val="100000"/>
              </a:lnSpc>
              <a:spcBef>
                <a:spcPts val="320"/>
              </a:spcBef>
              <a:buClr>
                <a:srgbClr val="7ba8a9"/>
              </a:buClr>
              <a:buFont typeface="Wingdings" charset="2"/>
              <a:buChar char=""/>
            </a:pPr>
            <a:r>
              <a:rPr b="0" lang="fr-FR" sz="1600" spc="-1" strike="noStrike">
                <a:solidFill>
                  <a:srgbClr val="000000"/>
                </a:solidFill>
                <a:latin typeface="Verdana"/>
              </a:rPr>
              <a:t>Le langage PHP qui a 20 ans, n’avait pas -malgré l’existence d’une abondante documentation- de spécification officielle, contrairement à de nombreux autres langages</a:t>
            </a:r>
            <a:endParaRPr b="0" lang="fr-FR" sz="1600" spc="-1" strike="noStrike">
              <a:solidFill>
                <a:srgbClr val="000000"/>
              </a:solidFill>
              <a:latin typeface="Verdana"/>
            </a:endParaRPr>
          </a:p>
          <a:p>
            <a:pPr marL="343080" indent="-342720" algn="just">
              <a:lnSpc>
                <a:spcPct val="100000"/>
              </a:lnSpc>
              <a:spcBef>
                <a:spcPts val="320"/>
              </a:spcBef>
              <a:buClr>
                <a:srgbClr val="7ba8a9"/>
              </a:buClr>
              <a:buFont typeface="Wingdings" charset="2"/>
              <a:buChar char=""/>
            </a:pPr>
            <a:r>
              <a:rPr b="0" lang="fr-FR" sz="1600" spc="-1" strike="noStrike">
                <a:solidFill>
                  <a:srgbClr val="000000"/>
                </a:solidFill>
                <a:latin typeface="Verdana"/>
              </a:rPr>
              <a:t>Facebook a, de sa propre initiative, rédigé une spécification complète de PHP, spécification dont la société avait besoin pour développer son moteur PHP HHVM (concurrent du Zend Engine).</a:t>
            </a:r>
            <a:endParaRPr b="0" lang="fr-FR" sz="1600" spc="-1" strike="noStrike">
              <a:solidFill>
                <a:srgbClr val="000000"/>
              </a:solidFill>
              <a:latin typeface="Verdana"/>
            </a:endParaRPr>
          </a:p>
          <a:p>
            <a:pPr marL="343080" indent="-342720" algn="just">
              <a:lnSpc>
                <a:spcPct val="100000"/>
              </a:lnSpc>
              <a:spcBef>
                <a:spcPts val="320"/>
              </a:spcBef>
              <a:buClr>
                <a:srgbClr val="7ba8a9"/>
              </a:buClr>
              <a:buFont typeface="Wingdings" charset="2"/>
              <a:buChar char=""/>
            </a:pPr>
            <a:r>
              <a:rPr b="0" lang="fr-FR" sz="1600" spc="-1" strike="noStrike">
                <a:solidFill>
                  <a:srgbClr val="000000"/>
                </a:solidFill>
                <a:latin typeface="Verdana"/>
              </a:rPr>
              <a:t>Facebook a livré cette spécification en open-source à la communauté PHP, et elle a été adoptée par les développeurs du langage PHP, en partenariat avec Zend, pour le développement du nouveau moteur PHPNG (PHP 7).</a:t>
            </a:r>
            <a:endParaRPr b="0" lang="fr-FR" sz="1600" spc="-1" strike="noStrike">
              <a:solidFill>
                <a:srgbClr val="000000"/>
              </a:solidFill>
              <a:latin typeface="Verdana"/>
            </a:endParaRPr>
          </a:p>
          <a:p>
            <a:pPr marL="343080" indent="-342720" algn="just">
              <a:lnSpc>
                <a:spcPct val="100000"/>
              </a:lnSpc>
              <a:spcBef>
                <a:spcPts val="320"/>
              </a:spcBef>
              <a:buClr>
                <a:srgbClr val="7ba8a9"/>
              </a:buClr>
              <a:buFont typeface="Wingdings" charset="2"/>
              <a:buChar char=""/>
            </a:pPr>
            <a:r>
              <a:rPr b="0" lang="fr-FR" sz="1600" spc="-1" strike="noStrike">
                <a:solidFill>
                  <a:srgbClr val="000000"/>
                </a:solidFill>
                <a:latin typeface="Verdana"/>
              </a:rPr>
              <a:t>Dépôt Github hébergeant la spécification :</a:t>
            </a:r>
            <a:endParaRPr b="0" lang="fr-FR" sz="1600" spc="-1" strike="noStrike">
              <a:solidFill>
                <a:srgbClr val="000000"/>
              </a:solidFill>
              <a:latin typeface="Verdana"/>
            </a:endParaRPr>
          </a:p>
          <a:p>
            <a:pPr lvl="1" marL="743040" indent="-285480" algn="just">
              <a:lnSpc>
                <a:spcPct val="100000"/>
              </a:lnSpc>
              <a:spcBef>
                <a:spcPts val="320"/>
              </a:spcBef>
              <a:buClr>
                <a:srgbClr val="7ba8a9"/>
              </a:buClr>
              <a:buFont typeface="Wingdings" charset="2"/>
              <a:buChar char=""/>
            </a:pPr>
            <a:r>
              <a:rPr b="0" lang="fr-FR" sz="1600" spc="-1" strike="noStrike" u="sng">
                <a:solidFill>
                  <a:srgbClr val="50797a"/>
                </a:solidFill>
                <a:uFillTx/>
                <a:latin typeface="Verdana"/>
                <a:hlinkClick r:id="rId1"/>
              </a:rPr>
              <a:t>https://</a:t>
            </a:r>
            <a:r>
              <a:rPr b="0" lang="fr-FR" sz="1600" spc="-1" strike="noStrike" u="sng">
                <a:solidFill>
                  <a:srgbClr val="50797a"/>
                </a:solidFill>
                <a:uFillTx/>
                <a:latin typeface="Verdana"/>
                <a:hlinkClick r:id="rId2"/>
              </a:rPr>
              <a:t>github.com</a:t>
            </a:r>
            <a:r>
              <a:rPr b="0" lang="fr-FR" sz="1600" spc="-1" strike="noStrike" u="sng">
                <a:solidFill>
                  <a:srgbClr val="50797a"/>
                </a:solidFill>
                <a:uFillTx/>
                <a:latin typeface="Verdana"/>
                <a:hlinkClick r:id="rId3"/>
              </a:rPr>
              <a:t>/</a:t>
            </a:r>
            <a:r>
              <a:rPr b="0" lang="fr-FR" sz="1600" spc="-1" strike="noStrike" u="sng">
                <a:solidFill>
                  <a:srgbClr val="50797a"/>
                </a:solidFill>
                <a:uFillTx/>
                <a:latin typeface="Verdana"/>
                <a:hlinkClick r:id="rId4"/>
              </a:rPr>
              <a:t>php</a:t>
            </a:r>
            <a:r>
              <a:rPr b="0" lang="fr-FR" sz="1600" spc="-1" strike="noStrike" u="sng">
                <a:solidFill>
                  <a:srgbClr val="50797a"/>
                </a:solidFill>
                <a:uFillTx/>
                <a:latin typeface="Verdana"/>
                <a:hlinkClick r:id="rId5"/>
              </a:rPr>
              <a:t>/</a:t>
            </a:r>
            <a:r>
              <a:rPr b="0" lang="fr-FR" sz="1600" spc="-1" strike="noStrike" u="sng">
                <a:solidFill>
                  <a:srgbClr val="50797a"/>
                </a:solidFill>
                <a:uFillTx/>
                <a:latin typeface="Verdana"/>
                <a:hlinkClick r:id="rId6"/>
              </a:rPr>
              <a:t>php-langspec</a:t>
            </a:r>
            <a:r>
              <a:rPr b="0" lang="fr-FR" sz="1600" spc="-1" strike="noStrike" u="sng">
                <a:solidFill>
                  <a:srgbClr val="50797a"/>
                </a:solidFill>
                <a:uFillTx/>
                <a:latin typeface="Verdana"/>
                <a:hlinkClick r:id="rId7"/>
              </a:rPr>
              <a:t>/</a:t>
            </a:r>
            <a:r>
              <a:rPr b="0" lang="fr-FR" sz="1600" spc="-1" strike="noStrike" u="sng">
                <a:solidFill>
                  <a:srgbClr val="50797a"/>
                </a:solidFill>
                <a:uFillTx/>
                <a:latin typeface="Verdana"/>
                <a:hlinkClick r:id="rId8"/>
              </a:rPr>
              <a:t>tree</a:t>
            </a:r>
            <a:r>
              <a:rPr b="0" lang="fr-FR" sz="1600" spc="-1" strike="noStrike" u="sng">
                <a:solidFill>
                  <a:srgbClr val="50797a"/>
                </a:solidFill>
                <a:uFillTx/>
                <a:latin typeface="Verdana"/>
                <a:hlinkClick r:id="rId9"/>
              </a:rPr>
              <a:t>/master/</a:t>
            </a:r>
            <a:r>
              <a:rPr b="0" lang="fr-FR" sz="1600" spc="-1" strike="noStrike" u="sng">
                <a:solidFill>
                  <a:srgbClr val="50797a"/>
                </a:solidFill>
                <a:uFillTx/>
                <a:latin typeface="Verdana"/>
                <a:hlinkClick r:id="rId10"/>
              </a:rPr>
              <a:t>spec</a:t>
            </a:r>
            <a:r>
              <a:rPr b="0" lang="fr-FR" sz="1600" spc="-1" strike="noStrike">
                <a:solidFill>
                  <a:srgbClr val="000000"/>
                </a:solidFill>
                <a:latin typeface="Verdana"/>
              </a:rPr>
              <a:t> </a:t>
            </a:r>
            <a:endParaRPr b="0" lang="fr-FR" sz="1600" spc="-1" strike="noStrike">
              <a:solidFill>
                <a:srgbClr val="000000"/>
              </a:solidFill>
              <a:latin typeface="Verdana"/>
            </a:endParaRPr>
          </a:p>
        </p:txBody>
      </p:sp>
      <p:pic>
        <p:nvPicPr>
          <p:cNvPr id="185" name="" descr=""/>
          <p:cNvPicPr/>
          <p:nvPr/>
        </p:nvPicPr>
        <p:blipFill>
          <a:blip r:embed="rId11"/>
          <a:stretch/>
        </p:blipFill>
        <p:spPr>
          <a:xfrm>
            <a:off x="7706160" y="0"/>
            <a:ext cx="1437840" cy="809280"/>
          </a:xfrm>
          <a:prstGeom prst="rect">
            <a:avLst/>
          </a:prstGeom>
          <a:ln w="0">
            <a:noFill/>
          </a:ln>
        </p:spPr>
      </p:pic>
      <p:pic>
        <p:nvPicPr>
          <p:cNvPr id="186" name="" descr=""/>
          <p:cNvPicPr/>
          <p:nvPr/>
        </p:nvPicPr>
        <p:blipFill>
          <a:blip r:embed="rId12"/>
          <a:stretch/>
        </p:blipFill>
        <p:spPr>
          <a:xfrm>
            <a:off x="7920000" y="1080360"/>
            <a:ext cx="1224000" cy="289800"/>
          </a:xfrm>
          <a:prstGeom prst="rect">
            <a:avLst/>
          </a:prstGeom>
          <a:ln w="0">
            <a:noFill/>
          </a:ln>
        </p:spPr>
      </p:pic>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7" name="Titre 1"/>
          <p:cNvSpPr txBox="1"/>
          <p:nvPr/>
        </p:nvSpPr>
        <p:spPr>
          <a:xfrm>
            <a:off x="857160" y="142920"/>
            <a:ext cx="7214760" cy="928440"/>
          </a:xfrm>
          <a:prstGeom prst="rect">
            <a:avLst/>
          </a:prstGeom>
          <a:noFill/>
          <a:ln w="0">
            <a:noFill/>
          </a:ln>
          <a:effectLst>
            <a:outerShdw dist="38160" dir="5400000" blurRad="50760">
              <a:srgbClr val="000000">
                <a:alpha val="43000"/>
              </a:srgbClr>
            </a:outerShdw>
          </a:effectLst>
        </p:spPr>
        <p:txBody>
          <a:bodyPr anchor="b">
            <a:noAutofit/>
          </a:bodyPr>
          <a:p>
            <a:pPr algn="ctr">
              <a:lnSpc>
                <a:spcPct val="100000"/>
              </a:lnSpc>
            </a:pPr>
            <a:r>
              <a:rPr b="1" lang="fr-FR" sz="2400" spc="-1" strike="noStrike">
                <a:solidFill>
                  <a:srgbClr val="433838"/>
                </a:solidFill>
                <a:latin typeface="Verdana"/>
              </a:rPr>
              <a:t>Des perfs améliorées avec PHP7</a:t>
            </a:r>
            <a:endParaRPr b="0" lang="fr-FR" sz="2400" spc="-1" strike="noStrike">
              <a:solidFill>
                <a:srgbClr val="000000"/>
              </a:solidFill>
              <a:latin typeface="Times New Roman"/>
            </a:endParaRPr>
          </a:p>
        </p:txBody>
      </p:sp>
      <p:sp>
        <p:nvSpPr>
          <p:cNvPr id="188" name="Espace réservé du contenu 2"/>
          <p:cNvSpPr txBox="1"/>
          <p:nvPr/>
        </p:nvSpPr>
        <p:spPr>
          <a:xfrm>
            <a:off x="164520" y="1464480"/>
            <a:ext cx="8549280" cy="5082480"/>
          </a:xfrm>
          <a:prstGeom prst="rect">
            <a:avLst/>
          </a:prstGeom>
          <a:noFill/>
          <a:ln w="9360">
            <a:noFill/>
          </a:ln>
        </p:spPr>
        <p:txBody>
          <a:bodyPr>
            <a:noAutofit/>
          </a:bodyPr>
          <a:p>
            <a:pPr marL="343080" indent="-342720" algn="just">
              <a:lnSpc>
                <a:spcPct val="100000"/>
              </a:lnSpc>
              <a:spcBef>
                <a:spcPts val="320"/>
              </a:spcBef>
              <a:buClr>
                <a:srgbClr val="7ba8a9"/>
              </a:buClr>
              <a:buFont typeface="Wingdings" charset="2"/>
              <a:buChar char=""/>
            </a:pPr>
            <a:r>
              <a:rPr b="0" lang="fr-FR" sz="1600" spc="-1" strike="noStrike">
                <a:solidFill>
                  <a:srgbClr val="000000"/>
                </a:solidFill>
                <a:latin typeface="Verdana"/>
              </a:rPr>
              <a:t>Rasmus Lerdorf a présenté le résultat de benchmarks mettant en concurrence le moteur de PHP5, le moteur HHVM de Facebook, et le nouveau moteur PHPNG de PHP7. (</a:t>
            </a:r>
            <a:r>
              <a:rPr b="0" i="1" lang="fr-FR" sz="1400" spc="-1" strike="noStrike">
                <a:solidFill>
                  <a:srgbClr val="000000"/>
                </a:solidFill>
                <a:latin typeface="Verdana"/>
              </a:rPr>
              <a:t>conférence Fluent de San Francisco, du 21 avril 2015</a:t>
            </a:r>
            <a:r>
              <a:rPr b="0" lang="fr-FR" sz="1600" spc="-1" strike="noStrike">
                <a:solidFill>
                  <a:srgbClr val="000000"/>
                </a:solidFill>
                <a:latin typeface="Verdana"/>
              </a:rPr>
              <a:t>)</a:t>
            </a:r>
            <a:endParaRPr b="0" lang="fr-FR" sz="1600" spc="-1" strike="noStrike">
              <a:solidFill>
                <a:srgbClr val="000000"/>
              </a:solidFill>
              <a:latin typeface="Verdana"/>
            </a:endParaRPr>
          </a:p>
          <a:p>
            <a:pPr marL="399960" algn="just">
              <a:lnSpc>
                <a:spcPct val="100000"/>
              </a:lnSpc>
              <a:spcBef>
                <a:spcPts val="320"/>
              </a:spcBef>
              <a:tabLst>
                <a:tab algn="l" pos="0"/>
              </a:tabLst>
            </a:pPr>
            <a:r>
              <a:rPr b="0" lang="fr-FR" sz="1600" spc="-1" strike="noStrike">
                <a:solidFill>
                  <a:srgbClr val="000000"/>
                </a:solidFill>
                <a:latin typeface="Verdana"/>
              </a:rPr>
              <a:t>-&gt;HHVM et PHPNG y sont souvent au coude à coude, mais dans de nombreux cas PHPNG l’emporte. On constate également de très nets gains de performance de PHPNG par rapport au moteur de PHP5.</a:t>
            </a:r>
            <a:endParaRPr b="0" lang="fr-FR" sz="1600" spc="-1" strike="noStrike">
              <a:solidFill>
                <a:srgbClr val="000000"/>
              </a:solidFill>
              <a:latin typeface="Verdana"/>
            </a:endParaRPr>
          </a:p>
          <a:p>
            <a:pPr lvl="1" marL="743040" indent="-285480" algn="just">
              <a:lnSpc>
                <a:spcPct val="100000"/>
              </a:lnSpc>
              <a:spcBef>
                <a:spcPts val="320"/>
              </a:spcBef>
              <a:buClr>
                <a:srgbClr val="7ba8a9"/>
              </a:buClr>
              <a:buFont typeface="Wingdings" charset="2"/>
              <a:buChar char=""/>
              <a:tabLst>
                <a:tab algn="l" pos="0"/>
              </a:tabLst>
            </a:pPr>
            <a:r>
              <a:rPr b="0" lang="fr-FR" sz="1600" spc="-1" strike="noStrike" u="sng">
                <a:solidFill>
                  <a:srgbClr val="50797a"/>
                </a:solidFill>
                <a:uFillTx/>
                <a:latin typeface="Verdana"/>
                <a:hlinkClick r:id="rId1"/>
              </a:rPr>
              <a:t>http://</a:t>
            </a:r>
            <a:r>
              <a:rPr b="0" lang="fr-FR" sz="1600" spc="-1" strike="noStrike" u="sng">
                <a:solidFill>
                  <a:srgbClr val="50797a"/>
                </a:solidFill>
                <a:uFillTx/>
                <a:latin typeface="Verdana"/>
                <a:hlinkClick r:id="rId2"/>
              </a:rPr>
              <a:t>talks.php.net</a:t>
            </a:r>
            <a:r>
              <a:rPr b="0" lang="fr-FR" sz="1600" spc="-1" strike="noStrike" u="sng">
                <a:solidFill>
                  <a:srgbClr val="50797a"/>
                </a:solidFill>
                <a:uFillTx/>
                <a:latin typeface="Verdana"/>
                <a:hlinkClick r:id="rId3"/>
              </a:rPr>
              <a:t>/</a:t>
            </a:r>
            <a:r>
              <a:rPr b="0" lang="fr-FR" sz="1600" spc="-1" strike="noStrike" u="sng">
                <a:solidFill>
                  <a:srgbClr val="50797a"/>
                </a:solidFill>
                <a:uFillTx/>
                <a:latin typeface="Verdana"/>
                <a:hlinkClick r:id="rId4"/>
              </a:rPr>
              <a:t>fluent15</a:t>
            </a:r>
            <a:r>
              <a:rPr b="0" lang="fr-FR" sz="1600" spc="-1" strike="noStrike" u="sng">
                <a:solidFill>
                  <a:srgbClr val="50797a"/>
                </a:solidFill>
                <a:uFillTx/>
                <a:latin typeface="Verdana"/>
                <a:hlinkClick r:id="rId5"/>
              </a:rPr>
              <a:t>#/</a:t>
            </a:r>
            <a:r>
              <a:rPr b="0" lang="fr-FR" sz="1600" spc="-1" strike="noStrike">
                <a:solidFill>
                  <a:srgbClr val="000000"/>
                </a:solidFill>
                <a:latin typeface="Verdana"/>
              </a:rPr>
              <a:t> </a:t>
            </a:r>
            <a:endParaRPr b="0" lang="fr-FR" sz="1600" spc="-1" strike="noStrike">
              <a:solidFill>
                <a:srgbClr val="000000"/>
              </a:solidFill>
              <a:latin typeface="Verdana"/>
            </a:endParaRPr>
          </a:p>
          <a:p>
            <a:pPr marL="343080" indent="-342720" algn="just">
              <a:lnSpc>
                <a:spcPct val="100000"/>
              </a:lnSpc>
              <a:spcBef>
                <a:spcPts val="320"/>
              </a:spcBef>
              <a:buClr>
                <a:srgbClr val="7ba8a9"/>
              </a:buClr>
              <a:buFont typeface="Wingdings" charset="2"/>
              <a:buChar char=""/>
              <a:tabLst>
                <a:tab algn="l" pos="0"/>
              </a:tabLst>
            </a:pPr>
            <a:r>
              <a:rPr b="0" lang="fr-FR" sz="1600" spc="-1" strike="noStrike">
                <a:solidFill>
                  <a:srgbClr val="000000"/>
                </a:solidFill>
                <a:latin typeface="Verdana"/>
              </a:rPr>
              <a:t>Zend a également publié, à la mi mai 2015, une infographie dans laquelle on retrouve la synthèse de leurs propres benchmarks :</a:t>
            </a:r>
            <a:endParaRPr b="0" lang="fr-FR" sz="1600" spc="-1" strike="noStrike">
              <a:solidFill>
                <a:srgbClr val="000000"/>
              </a:solidFill>
              <a:latin typeface="Verdana"/>
            </a:endParaRPr>
          </a:p>
          <a:p>
            <a:pPr lvl="1" marL="743040" indent="-285480" algn="just">
              <a:lnSpc>
                <a:spcPct val="100000"/>
              </a:lnSpc>
              <a:spcBef>
                <a:spcPts val="320"/>
              </a:spcBef>
              <a:buClr>
                <a:srgbClr val="7ba8a9"/>
              </a:buClr>
              <a:buFont typeface="Wingdings" charset="2"/>
              <a:buChar char=""/>
              <a:tabLst>
                <a:tab algn="l" pos="0"/>
              </a:tabLst>
            </a:pPr>
            <a:r>
              <a:rPr b="0" lang="fr-FR" sz="1600" spc="-1" strike="noStrike">
                <a:solidFill>
                  <a:srgbClr val="000000"/>
                </a:solidFill>
                <a:latin typeface="Verdana"/>
              </a:rPr>
              <a:t>(lien plus disponible)</a:t>
            </a:r>
            <a:endParaRPr b="0" lang="fr-FR" sz="1600" spc="-1" strike="noStrike">
              <a:solidFill>
                <a:srgbClr val="000000"/>
              </a:solidFill>
              <a:latin typeface="Verdana"/>
            </a:endParaRPr>
          </a:p>
          <a:p>
            <a:pPr algn="just">
              <a:lnSpc>
                <a:spcPct val="100000"/>
              </a:lnSpc>
              <a:spcBef>
                <a:spcPts val="320"/>
              </a:spcBef>
              <a:tabLst>
                <a:tab algn="l" pos="0"/>
              </a:tabLst>
            </a:pPr>
            <a:endParaRPr b="0" lang="fr-FR" sz="1600" spc="-1" strike="noStrike">
              <a:solidFill>
                <a:srgbClr val="000000"/>
              </a:solidFill>
              <a:latin typeface="Verdana"/>
            </a:endParaRPr>
          </a:p>
          <a:p>
            <a:pPr algn="just">
              <a:lnSpc>
                <a:spcPct val="100000"/>
              </a:lnSpc>
              <a:spcBef>
                <a:spcPts val="320"/>
              </a:spcBef>
              <a:tabLst>
                <a:tab algn="l" pos="0"/>
              </a:tabLst>
            </a:pPr>
            <a:endParaRPr b="0" lang="fr-FR" sz="1600" spc="-1" strike="noStrike">
              <a:solidFill>
                <a:srgbClr val="000000"/>
              </a:solidFill>
              <a:latin typeface="Verdana"/>
            </a:endParaRPr>
          </a:p>
          <a:p>
            <a:pPr algn="just">
              <a:lnSpc>
                <a:spcPct val="100000"/>
              </a:lnSpc>
              <a:spcBef>
                <a:spcPts val="320"/>
              </a:spcBef>
              <a:tabLst>
                <a:tab algn="l" pos="0"/>
              </a:tabLst>
            </a:pPr>
            <a:endParaRPr b="0" lang="fr-FR" sz="1600" spc="-1" strike="noStrike">
              <a:solidFill>
                <a:srgbClr val="000000"/>
              </a:solidFill>
              <a:latin typeface="Verdana"/>
            </a:endParaRPr>
          </a:p>
          <a:p>
            <a:pPr algn="just">
              <a:lnSpc>
                <a:spcPct val="100000"/>
              </a:lnSpc>
              <a:spcBef>
                <a:spcPts val="320"/>
              </a:spcBef>
              <a:tabLst>
                <a:tab algn="l" pos="0"/>
              </a:tabLst>
            </a:pPr>
            <a:endParaRPr b="0" lang="fr-FR" sz="1600" spc="-1" strike="noStrike">
              <a:solidFill>
                <a:srgbClr val="000000"/>
              </a:solidFill>
              <a:latin typeface="Verdana"/>
            </a:endParaRPr>
          </a:p>
          <a:p>
            <a:pPr algn="just">
              <a:lnSpc>
                <a:spcPct val="100000"/>
              </a:lnSpc>
              <a:spcBef>
                <a:spcPts val="320"/>
              </a:spcBef>
              <a:tabLst>
                <a:tab algn="l" pos="0"/>
              </a:tabLst>
            </a:pPr>
            <a:endParaRPr b="0" lang="fr-FR" sz="1600" spc="-1" strike="noStrike">
              <a:solidFill>
                <a:srgbClr val="000000"/>
              </a:solidFill>
              <a:latin typeface="Verdana"/>
            </a:endParaRPr>
          </a:p>
          <a:p>
            <a:pPr marL="343080" indent="-342720" algn="just">
              <a:lnSpc>
                <a:spcPct val="100000"/>
              </a:lnSpc>
              <a:spcBef>
                <a:spcPts val="241"/>
              </a:spcBef>
              <a:buClr>
                <a:srgbClr val="7ba8a9"/>
              </a:buClr>
              <a:buFont typeface="Wingdings" charset="2"/>
              <a:buChar char=""/>
              <a:tabLst>
                <a:tab algn="l" pos="0"/>
              </a:tabLst>
            </a:pPr>
            <a:r>
              <a:rPr b="0" lang="fr-FR" sz="1200" spc="-1" strike="noStrike">
                <a:solidFill>
                  <a:srgbClr val="000000"/>
                </a:solidFill>
                <a:latin typeface="Verdana"/>
              </a:rPr>
              <a:t>NB : si vous êtes intéressés par la conférence Fluent de San Francisco, l’intégralité des conférences est téléchargeable pour bien moins que le prix d’un billet d’avion :</a:t>
            </a:r>
            <a:endParaRPr b="0" lang="fr-FR" sz="1200" spc="-1" strike="noStrike">
              <a:solidFill>
                <a:srgbClr val="000000"/>
              </a:solidFill>
              <a:latin typeface="Verdana"/>
            </a:endParaRPr>
          </a:p>
          <a:p>
            <a:pPr lvl="1" marL="743040" indent="-285480" algn="just">
              <a:lnSpc>
                <a:spcPct val="100000"/>
              </a:lnSpc>
              <a:spcBef>
                <a:spcPts val="320"/>
              </a:spcBef>
              <a:buClr>
                <a:srgbClr val="7ba8a9"/>
              </a:buClr>
              <a:buFont typeface="Wingdings" charset="2"/>
              <a:buChar char=""/>
              <a:tabLst>
                <a:tab algn="l" pos="0"/>
              </a:tabLst>
            </a:pPr>
            <a:r>
              <a:rPr b="0" lang="fr-FR" sz="1200" spc="-1" strike="noStrike" u="sng">
                <a:solidFill>
                  <a:srgbClr val="50797a"/>
                </a:solidFill>
                <a:uFillTx/>
                <a:latin typeface="Verdana"/>
                <a:hlinkClick r:id="rId6"/>
              </a:rPr>
              <a:t>http://</a:t>
            </a:r>
            <a:r>
              <a:rPr b="0" lang="fr-FR" sz="1200" spc="-1" strike="noStrike" u="sng">
                <a:solidFill>
                  <a:srgbClr val="50797a"/>
                </a:solidFill>
                <a:uFillTx/>
                <a:latin typeface="Verdana"/>
                <a:hlinkClick r:id="rId7"/>
              </a:rPr>
              <a:t>shop.oreilly.com</a:t>
            </a:r>
            <a:r>
              <a:rPr b="0" lang="fr-FR" sz="1200" spc="-1" strike="noStrike" u="sng">
                <a:solidFill>
                  <a:srgbClr val="50797a"/>
                </a:solidFill>
                <a:uFillTx/>
                <a:latin typeface="Verdana"/>
                <a:hlinkClick r:id="rId8"/>
              </a:rPr>
              <a:t>/</a:t>
            </a:r>
            <a:r>
              <a:rPr b="0" lang="fr-FR" sz="1200" spc="-1" strike="noStrike" u="sng">
                <a:solidFill>
                  <a:srgbClr val="50797a"/>
                </a:solidFill>
                <a:uFillTx/>
                <a:latin typeface="Verdana"/>
                <a:hlinkClick r:id="rId9"/>
              </a:rPr>
              <a:t>product</a:t>
            </a:r>
            <a:r>
              <a:rPr b="0" lang="fr-FR" sz="1200" spc="-1" strike="noStrike" u="sng">
                <a:solidFill>
                  <a:srgbClr val="50797a"/>
                </a:solidFill>
                <a:uFillTx/>
                <a:latin typeface="Verdana"/>
                <a:hlinkClick r:id="rId10"/>
              </a:rPr>
              <a:t>/</a:t>
            </a:r>
            <a:r>
              <a:rPr b="0" lang="fr-FR" sz="1200" spc="-1" strike="noStrike" u="sng">
                <a:solidFill>
                  <a:srgbClr val="50797a"/>
                </a:solidFill>
                <a:uFillTx/>
                <a:latin typeface="Verdana"/>
                <a:hlinkClick r:id="rId11"/>
              </a:rPr>
              <a:t>0636920041009.do</a:t>
            </a:r>
            <a:r>
              <a:rPr b="0" lang="fr-FR" sz="1600" spc="-1" strike="noStrike">
                <a:solidFill>
                  <a:srgbClr val="000000"/>
                </a:solidFill>
                <a:latin typeface="Verdana"/>
              </a:rPr>
              <a:t> </a:t>
            </a:r>
            <a:endParaRPr b="0" lang="fr-FR" sz="1600" spc="-1" strike="noStrike">
              <a:solidFill>
                <a:srgbClr val="000000"/>
              </a:solidFill>
              <a:latin typeface="Verdana"/>
            </a:endParaRPr>
          </a:p>
        </p:txBody>
      </p:sp>
      <p:pic>
        <p:nvPicPr>
          <p:cNvPr id="189" name="Image 1" descr=""/>
          <p:cNvPicPr/>
          <p:nvPr/>
        </p:nvPicPr>
        <p:blipFill>
          <a:blip r:embed="rId12"/>
          <a:stretch/>
        </p:blipFill>
        <p:spPr>
          <a:xfrm>
            <a:off x="2597040" y="4298760"/>
            <a:ext cx="2854800" cy="1279440"/>
          </a:xfrm>
          <a:prstGeom prst="rect">
            <a:avLst/>
          </a:prstGeom>
          <a:ln w="0">
            <a:noFill/>
          </a:ln>
        </p:spPr>
      </p:pic>
      <p:pic>
        <p:nvPicPr>
          <p:cNvPr id="190" name="" descr=""/>
          <p:cNvPicPr/>
          <p:nvPr/>
        </p:nvPicPr>
        <p:blipFill>
          <a:blip r:embed="rId13"/>
          <a:stretch/>
        </p:blipFill>
        <p:spPr>
          <a:xfrm>
            <a:off x="7706160" y="0"/>
            <a:ext cx="1437840" cy="809280"/>
          </a:xfrm>
          <a:prstGeom prst="rect">
            <a:avLst/>
          </a:prstGeom>
          <a:ln w="0">
            <a:noFill/>
          </a:ln>
        </p:spPr>
      </p:pic>
      <p:pic>
        <p:nvPicPr>
          <p:cNvPr id="191" name="" descr=""/>
          <p:cNvPicPr/>
          <p:nvPr/>
        </p:nvPicPr>
        <p:blipFill>
          <a:blip r:embed="rId14"/>
          <a:stretch/>
        </p:blipFill>
        <p:spPr>
          <a:xfrm>
            <a:off x="7920000" y="1080360"/>
            <a:ext cx="1224000" cy="289800"/>
          </a:xfrm>
          <a:prstGeom prst="rect">
            <a:avLst/>
          </a:prstGeom>
          <a:ln w="0">
            <a:noFill/>
          </a:ln>
        </p:spPr>
      </p:pic>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2" name="Titre 1"/>
          <p:cNvSpPr txBox="1"/>
          <p:nvPr/>
        </p:nvSpPr>
        <p:spPr>
          <a:xfrm>
            <a:off x="857160" y="142920"/>
            <a:ext cx="7214760" cy="928440"/>
          </a:xfrm>
          <a:prstGeom prst="rect">
            <a:avLst/>
          </a:prstGeom>
          <a:noFill/>
          <a:ln w="0">
            <a:noFill/>
          </a:ln>
          <a:effectLst>
            <a:outerShdw dist="38160" dir="5400000" blurRad="50760">
              <a:srgbClr val="000000">
                <a:alpha val="43000"/>
              </a:srgbClr>
            </a:outerShdw>
          </a:effectLst>
        </p:spPr>
        <p:txBody>
          <a:bodyPr anchor="b">
            <a:noAutofit/>
          </a:bodyPr>
          <a:p>
            <a:pPr algn="ctr">
              <a:lnSpc>
                <a:spcPct val="100000"/>
              </a:lnSpc>
            </a:pPr>
            <a:r>
              <a:rPr b="1" lang="fr-FR" sz="2400" spc="-1" strike="noStrike">
                <a:solidFill>
                  <a:srgbClr val="433838"/>
                </a:solidFill>
                <a:latin typeface="Verdana"/>
              </a:rPr>
              <a:t>PHP Toolkit </a:t>
            </a:r>
            <a:endParaRPr b="0" lang="fr-FR" sz="2400" spc="-1" strike="noStrike">
              <a:solidFill>
                <a:srgbClr val="000000"/>
              </a:solidFill>
              <a:latin typeface="Times New Roman"/>
            </a:endParaRPr>
          </a:p>
        </p:txBody>
      </p:sp>
      <p:sp>
        <p:nvSpPr>
          <p:cNvPr id="193" name="Espace réservé du contenu 2"/>
          <p:cNvSpPr txBox="1"/>
          <p:nvPr/>
        </p:nvSpPr>
        <p:spPr>
          <a:xfrm>
            <a:off x="164520" y="1464480"/>
            <a:ext cx="7115400" cy="5082480"/>
          </a:xfrm>
          <a:prstGeom prst="rect">
            <a:avLst/>
          </a:prstGeom>
          <a:noFill/>
          <a:ln w="9360">
            <a:noFill/>
          </a:ln>
        </p:spPr>
        <p:txBody>
          <a:bodyPr>
            <a:noAutofit/>
          </a:bodyPr>
          <a:p>
            <a:pPr marL="343080" indent="-342720" algn="just">
              <a:lnSpc>
                <a:spcPct val="100000"/>
              </a:lnSpc>
              <a:spcBef>
                <a:spcPts val="320"/>
              </a:spcBef>
              <a:buClr>
                <a:srgbClr val="7ba8a9"/>
              </a:buClr>
              <a:buFont typeface="Wingdings" charset="2"/>
              <a:buChar char=""/>
            </a:pPr>
            <a:r>
              <a:rPr b="0" lang="fr-FR" sz="1600" spc="-1" strike="noStrike">
                <a:solidFill>
                  <a:srgbClr val="000000"/>
                </a:solidFill>
                <a:latin typeface="Verdana"/>
              </a:rPr>
              <a:t>Le site internet Young i Professionals est un projet communautaire visant à promouvoir l’intégration de technologies open-source sur la plateforme IBM i, et en particulier de PHP Toolkit (qui s’appuie sur XMLService).</a:t>
            </a:r>
            <a:endParaRPr b="0" lang="fr-FR" sz="1600" spc="-1" strike="noStrike">
              <a:solidFill>
                <a:srgbClr val="000000"/>
              </a:solidFill>
              <a:latin typeface="Verdana"/>
            </a:endParaRPr>
          </a:p>
          <a:p>
            <a:pPr lvl="1" marL="743040" indent="-285480" algn="just">
              <a:lnSpc>
                <a:spcPct val="100000"/>
              </a:lnSpc>
              <a:spcBef>
                <a:spcPts val="320"/>
              </a:spcBef>
              <a:buClr>
                <a:srgbClr val="7ba8a9"/>
              </a:buClr>
              <a:buFont typeface="Wingdings" charset="2"/>
              <a:buChar char=""/>
            </a:pPr>
            <a:r>
              <a:rPr b="0" lang="fr-FR" sz="1600" spc="-1" strike="noStrike" u="sng">
                <a:solidFill>
                  <a:srgbClr val="50797a"/>
                </a:solidFill>
                <a:uFillTx/>
                <a:latin typeface="Verdana"/>
                <a:hlinkClick r:id="rId1"/>
              </a:rPr>
              <a:t>http://</a:t>
            </a:r>
            <a:r>
              <a:rPr b="0" lang="fr-FR" sz="1600" spc="-1" strike="noStrike" u="sng">
                <a:solidFill>
                  <a:srgbClr val="50797a"/>
                </a:solidFill>
                <a:uFillTx/>
                <a:latin typeface="Verdana"/>
                <a:hlinkClick r:id="rId2"/>
              </a:rPr>
              <a:t>www.youngiprofessionals.com</a:t>
            </a:r>
            <a:r>
              <a:rPr b="0" lang="fr-FR" sz="1600" spc="-1" strike="noStrike" u="sng">
                <a:solidFill>
                  <a:srgbClr val="50797a"/>
                </a:solidFill>
                <a:uFillTx/>
                <a:latin typeface="Verdana"/>
                <a:hlinkClick r:id="rId3"/>
              </a:rPr>
              <a:t> </a:t>
            </a:r>
            <a:endParaRPr b="0" lang="fr-FR" sz="1600" spc="-1" strike="noStrike">
              <a:solidFill>
                <a:srgbClr val="000000"/>
              </a:solidFill>
              <a:latin typeface="Verdana"/>
            </a:endParaRPr>
          </a:p>
          <a:p>
            <a:pPr marL="343080" indent="-342720" algn="just">
              <a:lnSpc>
                <a:spcPct val="100000"/>
              </a:lnSpc>
              <a:spcBef>
                <a:spcPts val="320"/>
              </a:spcBef>
              <a:buClr>
                <a:srgbClr val="7ba8a9"/>
              </a:buClr>
              <a:buFont typeface="Wingdings" charset="2"/>
              <a:buChar char=""/>
            </a:pPr>
            <a:r>
              <a:rPr b="0" lang="fr-FR" sz="1600" spc="-1" strike="noStrike">
                <a:solidFill>
                  <a:srgbClr val="000000"/>
                </a:solidFill>
                <a:latin typeface="Verdana"/>
              </a:rPr>
              <a:t>Parmi les nouveautés à signaler :</a:t>
            </a:r>
            <a:endParaRPr b="0" lang="fr-FR" sz="1600" spc="-1" strike="noStrike">
              <a:solidFill>
                <a:srgbClr val="000000"/>
              </a:solidFill>
              <a:latin typeface="Verdana"/>
            </a:endParaRPr>
          </a:p>
          <a:p>
            <a:pPr lvl="1" marL="743040" indent="-285480" algn="just">
              <a:lnSpc>
                <a:spcPct val="100000"/>
              </a:lnSpc>
              <a:spcBef>
                <a:spcPts val="320"/>
              </a:spcBef>
              <a:buClr>
                <a:srgbClr val="7ba8a9"/>
              </a:buClr>
              <a:buFont typeface="Wingdings" charset="2"/>
              <a:buChar char=""/>
            </a:pPr>
            <a:r>
              <a:rPr b="0" lang="fr-FR" sz="1600" spc="-1" strike="noStrike">
                <a:solidFill>
                  <a:srgbClr val="000000"/>
                </a:solidFill>
                <a:latin typeface="Verdana"/>
              </a:rPr>
              <a:t>L’évolution du connecteur PDO pour IBM i, qui intègre depuis peu le support des listes de bibliothèques, et le nommage système</a:t>
            </a:r>
            <a:endParaRPr b="0" lang="fr-FR" sz="1600" spc="-1" strike="noStrike">
              <a:solidFill>
                <a:srgbClr val="000000"/>
              </a:solidFill>
              <a:latin typeface="Verdana"/>
            </a:endParaRPr>
          </a:p>
          <a:p>
            <a:pPr lvl="2" marL="1143000" indent="-228240" algn="just">
              <a:lnSpc>
                <a:spcPct val="100000"/>
              </a:lnSpc>
              <a:spcBef>
                <a:spcPts val="201"/>
              </a:spcBef>
              <a:buClr>
                <a:srgbClr val="7ba8a9"/>
              </a:buClr>
              <a:buFont typeface="Arial"/>
              <a:buChar char="•"/>
            </a:pPr>
            <a:r>
              <a:rPr b="0" lang="fr-FR" sz="1000" spc="-1" strike="noStrike" u="sng">
                <a:solidFill>
                  <a:srgbClr val="50797a"/>
                </a:solidFill>
                <a:uFillTx/>
                <a:latin typeface="Verdana"/>
                <a:hlinkClick r:id="rId4"/>
              </a:rPr>
              <a:t>http://</a:t>
            </a:r>
            <a:r>
              <a:rPr b="0" lang="fr-FR" sz="1000" spc="-1" strike="noStrike" u="sng">
                <a:solidFill>
                  <a:srgbClr val="50797a"/>
                </a:solidFill>
                <a:uFillTx/>
                <a:latin typeface="Verdana"/>
                <a:hlinkClick r:id="rId5"/>
              </a:rPr>
              <a:t>www.youngiprofessionals.com</a:t>
            </a:r>
            <a:r>
              <a:rPr b="0" lang="fr-FR" sz="1000" spc="-1" strike="noStrike" u="sng">
                <a:solidFill>
                  <a:srgbClr val="50797a"/>
                </a:solidFill>
                <a:uFillTx/>
                <a:latin typeface="Verdana"/>
                <a:hlinkClick r:id="rId6"/>
              </a:rPr>
              <a:t>/wiki/</a:t>
            </a:r>
            <a:r>
              <a:rPr b="0" lang="fr-FR" sz="1000" spc="-1" strike="noStrike" u="sng">
                <a:solidFill>
                  <a:srgbClr val="50797a"/>
                </a:solidFill>
                <a:uFillTx/>
                <a:latin typeface="Verdana"/>
                <a:hlinkClick r:id="rId7"/>
              </a:rPr>
              <a:t>index.php</a:t>
            </a:r>
            <a:r>
              <a:rPr b="0" lang="fr-FR" sz="1000" spc="-1" strike="noStrike" u="sng">
                <a:solidFill>
                  <a:srgbClr val="50797a"/>
                </a:solidFill>
                <a:uFillTx/>
                <a:latin typeface="Verdana"/>
                <a:hlinkClick r:id="rId8"/>
              </a:rPr>
              <a:t>/XMLSERVICE/</a:t>
            </a:r>
            <a:r>
              <a:rPr b="0" lang="fr-FR" sz="1000" spc="-1" strike="noStrike" u="sng">
                <a:solidFill>
                  <a:srgbClr val="50797a"/>
                </a:solidFill>
                <a:uFillTx/>
                <a:latin typeface="Verdana"/>
                <a:hlinkClick r:id="rId9"/>
              </a:rPr>
              <a:t>PHPPDOChangeLog</a:t>
            </a:r>
            <a:r>
              <a:rPr b="0" lang="fr-FR" sz="1000" spc="-1" strike="noStrike">
                <a:solidFill>
                  <a:srgbClr val="000000"/>
                </a:solidFill>
                <a:latin typeface="Verdana"/>
              </a:rPr>
              <a:t>  </a:t>
            </a:r>
            <a:endParaRPr b="0" lang="fr-FR" sz="1000" spc="-1" strike="noStrike">
              <a:solidFill>
                <a:srgbClr val="000000"/>
              </a:solidFill>
              <a:latin typeface="Verdana"/>
            </a:endParaRPr>
          </a:p>
          <a:p>
            <a:pPr lvl="1" marL="743040" indent="-285480" algn="just">
              <a:lnSpc>
                <a:spcPct val="100000"/>
              </a:lnSpc>
              <a:spcBef>
                <a:spcPts val="320"/>
              </a:spcBef>
              <a:buClr>
                <a:srgbClr val="7ba8a9"/>
              </a:buClr>
              <a:buFont typeface="Wingdings" charset="2"/>
              <a:buChar char=""/>
            </a:pPr>
            <a:r>
              <a:rPr b="0" lang="fr-FR" sz="1600" spc="-1" strike="noStrike">
                <a:solidFill>
                  <a:srgbClr val="000000"/>
                </a:solidFill>
                <a:latin typeface="Verdana"/>
              </a:rPr>
              <a:t>L’évolution du connecteur ibm_db2, qui intègre quelques améliorations, notamment pour le support de l’UTF-8</a:t>
            </a:r>
            <a:endParaRPr b="0" lang="fr-FR" sz="1600" spc="-1" strike="noStrike">
              <a:solidFill>
                <a:srgbClr val="000000"/>
              </a:solidFill>
              <a:latin typeface="Verdana"/>
            </a:endParaRPr>
          </a:p>
          <a:p>
            <a:pPr lvl="2" marL="1143000" indent="-228240" algn="just">
              <a:lnSpc>
                <a:spcPct val="100000"/>
              </a:lnSpc>
              <a:spcBef>
                <a:spcPts val="201"/>
              </a:spcBef>
              <a:buClr>
                <a:srgbClr val="7ba8a9"/>
              </a:buClr>
              <a:buFont typeface="Arial"/>
              <a:buChar char="•"/>
            </a:pPr>
            <a:r>
              <a:rPr b="0" lang="fr-FR" sz="1000" spc="-1" strike="noStrike" u="sng">
                <a:solidFill>
                  <a:srgbClr val="50797a"/>
                </a:solidFill>
                <a:uFillTx/>
                <a:latin typeface="Verdana"/>
                <a:hlinkClick r:id="rId10"/>
              </a:rPr>
              <a:t>http://</a:t>
            </a:r>
            <a:r>
              <a:rPr b="0" lang="fr-FR" sz="1000" spc="-1" strike="noStrike" u="sng">
                <a:solidFill>
                  <a:srgbClr val="50797a"/>
                </a:solidFill>
                <a:uFillTx/>
                <a:latin typeface="Verdana"/>
                <a:hlinkClick r:id="rId11"/>
              </a:rPr>
              <a:t>www.youngiprofessionals.com</a:t>
            </a:r>
            <a:r>
              <a:rPr b="0" lang="fr-FR" sz="1000" spc="-1" strike="noStrike" u="sng">
                <a:solidFill>
                  <a:srgbClr val="50797a"/>
                </a:solidFill>
                <a:uFillTx/>
                <a:latin typeface="Verdana"/>
                <a:hlinkClick r:id="rId12"/>
              </a:rPr>
              <a:t>/wiki/</a:t>
            </a:r>
            <a:r>
              <a:rPr b="0" lang="fr-FR" sz="1000" spc="-1" strike="noStrike" u="sng">
                <a:solidFill>
                  <a:srgbClr val="50797a"/>
                </a:solidFill>
                <a:uFillTx/>
                <a:latin typeface="Verdana"/>
                <a:hlinkClick r:id="rId13"/>
              </a:rPr>
              <a:t>index.php</a:t>
            </a:r>
            <a:r>
              <a:rPr b="0" lang="fr-FR" sz="1000" spc="-1" strike="noStrike" u="sng">
                <a:solidFill>
                  <a:srgbClr val="50797a"/>
                </a:solidFill>
                <a:uFillTx/>
                <a:latin typeface="Verdana"/>
                <a:hlinkClick r:id="rId14"/>
              </a:rPr>
              <a:t>/XMLSERVICE/</a:t>
            </a:r>
            <a:r>
              <a:rPr b="0" lang="fr-FR" sz="1000" spc="-1" strike="noStrike" u="sng">
                <a:solidFill>
                  <a:srgbClr val="50797a"/>
                </a:solidFill>
                <a:uFillTx/>
                <a:latin typeface="Verdana"/>
                <a:hlinkClick r:id="rId15"/>
              </a:rPr>
              <a:t>PHPDB2ChangeLog</a:t>
            </a:r>
            <a:r>
              <a:rPr b="0" lang="fr-FR" sz="1000" spc="-1" strike="noStrike">
                <a:solidFill>
                  <a:srgbClr val="000000"/>
                </a:solidFill>
                <a:latin typeface="Verdana"/>
              </a:rPr>
              <a:t> </a:t>
            </a:r>
            <a:endParaRPr b="0" lang="fr-FR" sz="1000" spc="-1" strike="noStrike">
              <a:solidFill>
                <a:srgbClr val="000000"/>
              </a:solidFill>
              <a:latin typeface="Verdana"/>
            </a:endParaRPr>
          </a:p>
          <a:p>
            <a:pPr lvl="1" marL="743040" indent="-285480" algn="just">
              <a:lnSpc>
                <a:spcPct val="100000"/>
              </a:lnSpc>
              <a:spcBef>
                <a:spcPts val="320"/>
              </a:spcBef>
              <a:buClr>
                <a:srgbClr val="7ba8a9"/>
              </a:buClr>
              <a:buFont typeface="Wingdings" charset="2"/>
              <a:buChar char=""/>
            </a:pPr>
            <a:r>
              <a:rPr b="0" lang="fr-FR" sz="1600" spc="-1" strike="noStrike">
                <a:solidFill>
                  <a:srgbClr val="000000"/>
                </a:solidFill>
                <a:latin typeface="Verdana"/>
              </a:rPr>
              <a:t>Des améliorations de perfs au niveau du PHP Toolkit</a:t>
            </a:r>
            <a:endParaRPr b="0" lang="fr-FR" sz="1600" spc="-1" strike="noStrike">
              <a:solidFill>
                <a:srgbClr val="000000"/>
              </a:solidFill>
              <a:latin typeface="Verdana"/>
            </a:endParaRPr>
          </a:p>
          <a:p>
            <a:pPr lvl="2" marL="1143000" indent="-228240" algn="just">
              <a:lnSpc>
                <a:spcPct val="100000"/>
              </a:lnSpc>
              <a:spcBef>
                <a:spcPts val="201"/>
              </a:spcBef>
              <a:buClr>
                <a:srgbClr val="7ba8a9"/>
              </a:buClr>
              <a:buFont typeface="Arial"/>
              <a:buChar char="•"/>
            </a:pPr>
            <a:r>
              <a:rPr b="0" lang="fr-FR" sz="1000" spc="-1" strike="noStrike" u="sng">
                <a:solidFill>
                  <a:srgbClr val="50797a"/>
                </a:solidFill>
                <a:uFillTx/>
                <a:latin typeface="Verdana"/>
                <a:hlinkClick r:id="rId16"/>
              </a:rPr>
              <a:t>http://</a:t>
            </a:r>
            <a:r>
              <a:rPr b="0" lang="fr-FR" sz="1000" spc="-1" strike="noStrike" u="sng">
                <a:solidFill>
                  <a:srgbClr val="50797a"/>
                </a:solidFill>
                <a:uFillTx/>
                <a:latin typeface="Verdana"/>
                <a:hlinkClick r:id="rId17"/>
              </a:rPr>
              <a:t>yips.idevcloud.com</a:t>
            </a:r>
            <a:r>
              <a:rPr b="0" lang="fr-FR" sz="1000" spc="-1" strike="noStrike" u="sng">
                <a:solidFill>
                  <a:srgbClr val="50797a"/>
                </a:solidFill>
                <a:uFillTx/>
                <a:latin typeface="Verdana"/>
                <a:hlinkClick r:id="rId18"/>
              </a:rPr>
              <a:t>/wiki/</a:t>
            </a:r>
            <a:r>
              <a:rPr b="0" lang="fr-FR" sz="1000" spc="-1" strike="noStrike" u="sng">
                <a:solidFill>
                  <a:srgbClr val="50797a"/>
                </a:solidFill>
                <a:uFillTx/>
                <a:latin typeface="Verdana"/>
                <a:hlinkClick r:id="rId19"/>
              </a:rPr>
              <a:t>index.php</a:t>
            </a:r>
            <a:r>
              <a:rPr b="0" lang="fr-FR" sz="1000" spc="-1" strike="noStrike" u="sng">
                <a:solidFill>
                  <a:srgbClr val="50797a"/>
                </a:solidFill>
                <a:uFillTx/>
                <a:latin typeface="Verdana"/>
                <a:hlinkClick r:id="rId20"/>
              </a:rPr>
              <a:t>/</a:t>
            </a:r>
            <a:r>
              <a:rPr b="0" lang="fr-FR" sz="1000" spc="-1" strike="noStrike" u="sng">
                <a:solidFill>
                  <a:srgbClr val="50797a"/>
                </a:solidFill>
                <a:uFillTx/>
                <a:latin typeface="Verdana"/>
                <a:hlinkClick r:id="rId21"/>
              </a:rPr>
              <a:t>XMLService</a:t>
            </a:r>
            <a:r>
              <a:rPr b="0" lang="fr-FR" sz="1000" spc="-1" strike="noStrike" u="sng">
                <a:solidFill>
                  <a:srgbClr val="50797a"/>
                </a:solidFill>
                <a:uFillTx/>
                <a:latin typeface="Verdana"/>
                <a:hlinkClick r:id="rId22"/>
              </a:rPr>
              <a:t>/</a:t>
            </a:r>
            <a:r>
              <a:rPr b="0" lang="fr-FR" sz="1000" spc="-1" strike="noStrike" u="sng">
                <a:solidFill>
                  <a:srgbClr val="50797a"/>
                </a:solidFill>
                <a:uFillTx/>
                <a:latin typeface="Verdana"/>
                <a:hlinkClick r:id="rId23"/>
              </a:rPr>
              <a:t>XMLSERVICEChangeLog</a:t>
            </a:r>
            <a:r>
              <a:rPr b="0" lang="fr-FR" sz="1000" spc="-1" strike="noStrike">
                <a:solidFill>
                  <a:srgbClr val="000000"/>
                </a:solidFill>
                <a:latin typeface="Verdana"/>
              </a:rPr>
              <a:t> </a:t>
            </a:r>
            <a:endParaRPr b="0" lang="fr-FR" sz="1000" spc="-1" strike="noStrike">
              <a:solidFill>
                <a:srgbClr val="000000"/>
              </a:solidFill>
              <a:latin typeface="Verdana"/>
            </a:endParaRPr>
          </a:p>
          <a:p>
            <a:pPr marL="343080" indent="-342720" algn="just">
              <a:lnSpc>
                <a:spcPct val="100000"/>
              </a:lnSpc>
              <a:spcBef>
                <a:spcPts val="320"/>
              </a:spcBef>
              <a:buClr>
                <a:srgbClr val="7ba8a9"/>
              </a:buClr>
              <a:buFont typeface="Wingdings" charset="2"/>
              <a:buChar char=""/>
            </a:pPr>
            <a:r>
              <a:rPr b="0" lang="fr-FR" sz="1600" spc="-1" strike="noStrike">
                <a:solidFill>
                  <a:srgbClr val="000000"/>
                </a:solidFill>
                <a:latin typeface="Verdana"/>
              </a:rPr>
              <a:t> </a:t>
            </a:r>
            <a:endParaRPr b="0" lang="fr-FR" sz="1600" spc="-1" strike="noStrike">
              <a:solidFill>
                <a:srgbClr val="000000"/>
              </a:solidFill>
              <a:latin typeface="Verdana"/>
            </a:endParaRPr>
          </a:p>
        </p:txBody>
      </p:sp>
      <p:pic>
        <p:nvPicPr>
          <p:cNvPr id="194" name="Image 3" descr=""/>
          <p:cNvPicPr/>
          <p:nvPr/>
        </p:nvPicPr>
        <p:blipFill>
          <a:blip r:embed="rId24"/>
          <a:stretch/>
        </p:blipFill>
        <p:spPr>
          <a:xfrm>
            <a:off x="7742520" y="1644840"/>
            <a:ext cx="971280" cy="2781000"/>
          </a:xfrm>
          <a:prstGeom prst="rect">
            <a:avLst/>
          </a:prstGeom>
          <a:ln w="0">
            <a:noFill/>
          </a:ln>
        </p:spPr>
      </p:pic>
      <p:pic>
        <p:nvPicPr>
          <p:cNvPr id="195" name="" descr=""/>
          <p:cNvPicPr/>
          <p:nvPr/>
        </p:nvPicPr>
        <p:blipFill>
          <a:blip r:embed="rId25"/>
          <a:stretch/>
        </p:blipFill>
        <p:spPr>
          <a:xfrm>
            <a:off x="7706160" y="0"/>
            <a:ext cx="1437840" cy="809280"/>
          </a:xfrm>
          <a:prstGeom prst="rect">
            <a:avLst/>
          </a:prstGeom>
          <a:ln w="0">
            <a:noFill/>
          </a:ln>
        </p:spPr>
      </p:pic>
      <p:pic>
        <p:nvPicPr>
          <p:cNvPr id="196" name="" descr=""/>
          <p:cNvPicPr/>
          <p:nvPr/>
        </p:nvPicPr>
        <p:blipFill>
          <a:blip r:embed="rId26"/>
          <a:stretch/>
        </p:blipFill>
        <p:spPr>
          <a:xfrm>
            <a:off x="7920000" y="1080360"/>
            <a:ext cx="1224000" cy="289800"/>
          </a:xfrm>
          <a:prstGeom prst="rect">
            <a:avLst/>
          </a:prstGeom>
          <a:ln w="0">
            <a:noFill/>
          </a:ln>
        </p:spPr>
      </p:pic>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7" name="Titre 1"/>
          <p:cNvSpPr txBox="1"/>
          <p:nvPr/>
        </p:nvSpPr>
        <p:spPr>
          <a:xfrm>
            <a:off x="857160" y="142920"/>
            <a:ext cx="7214760" cy="928440"/>
          </a:xfrm>
          <a:prstGeom prst="rect">
            <a:avLst/>
          </a:prstGeom>
          <a:noFill/>
          <a:ln w="0">
            <a:noFill/>
          </a:ln>
          <a:effectLst>
            <a:outerShdw dist="38160" dir="5400000" blurRad="50760">
              <a:srgbClr val="000000">
                <a:alpha val="43000"/>
              </a:srgbClr>
            </a:outerShdw>
          </a:effectLst>
        </p:spPr>
        <p:txBody>
          <a:bodyPr anchor="b">
            <a:noAutofit/>
          </a:bodyPr>
          <a:p>
            <a:pPr algn="ctr">
              <a:lnSpc>
                <a:spcPct val="100000"/>
              </a:lnSpc>
            </a:pPr>
            <a:r>
              <a:rPr b="1" lang="fr-FR" sz="2400" spc="-1" strike="noStrike">
                <a:solidFill>
                  <a:srgbClr val="433838"/>
                </a:solidFill>
                <a:latin typeface="Verdana"/>
              </a:rPr>
              <a:t>PHP Toolkit</a:t>
            </a:r>
            <a:endParaRPr b="0" lang="fr-FR" sz="2400" spc="-1" strike="noStrike">
              <a:solidFill>
                <a:srgbClr val="000000"/>
              </a:solidFill>
              <a:latin typeface="Times New Roman"/>
            </a:endParaRPr>
          </a:p>
        </p:txBody>
      </p:sp>
      <p:sp>
        <p:nvSpPr>
          <p:cNvPr id="198" name="Espace réservé du contenu 2"/>
          <p:cNvSpPr txBox="1"/>
          <p:nvPr/>
        </p:nvSpPr>
        <p:spPr>
          <a:xfrm>
            <a:off x="164520" y="1464480"/>
            <a:ext cx="8455320" cy="5082480"/>
          </a:xfrm>
          <a:prstGeom prst="rect">
            <a:avLst/>
          </a:prstGeom>
          <a:noFill/>
          <a:ln w="9360">
            <a:noFill/>
          </a:ln>
        </p:spPr>
        <p:txBody>
          <a:bodyPr>
            <a:noAutofit/>
          </a:bodyPr>
          <a:p>
            <a:pPr marL="343080" indent="-342720" algn="just">
              <a:lnSpc>
                <a:spcPct val="100000"/>
              </a:lnSpc>
              <a:spcBef>
                <a:spcPts val="320"/>
              </a:spcBef>
              <a:buClr>
                <a:srgbClr val="7ba8a9"/>
              </a:buClr>
              <a:buFont typeface="Wingdings" charset="2"/>
              <a:buChar char=""/>
            </a:pPr>
            <a:r>
              <a:rPr b="0" lang="fr-FR" sz="1600" spc="-1" strike="noStrike">
                <a:solidFill>
                  <a:srgbClr val="000000"/>
                </a:solidFill>
                <a:latin typeface="Verdana"/>
              </a:rPr>
              <a:t>A signaler également, la disponibilité d’un outil développé avec ZF2, et accessible en ligne, destiné à faciliter l’interfaçage du PHP Toolkit avec des programmes RPG, via l’analyse des spécifications D d’un programme RPG :</a:t>
            </a:r>
            <a:endParaRPr b="0" lang="fr-FR" sz="1600" spc="-1" strike="noStrike">
              <a:solidFill>
                <a:srgbClr val="000000"/>
              </a:solidFill>
              <a:latin typeface="Verdana"/>
            </a:endParaRPr>
          </a:p>
          <a:p>
            <a:pPr marL="343080" indent="-342720" algn="just">
              <a:lnSpc>
                <a:spcPct val="100000"/>
              </a:lnSpc>
              <a:spcBef>
                <a:spcPts val="281"/>
              </a:spcBef>
              <a:buClr>
                <a:srgbClr val="7ba8a9"/>
              </a:buClr>
              <a:buFont typeface="Wingdings" charset="2"/>
              <a:buChar char=""/>
            </a:pPr>
            <a:r>
              <a:rPr b="0" lang="fr-FR" sz="1400" spc="-1" strike="noStrike" u="sng">
                <a:solidFill>
                  <a:srgbClr val="50797a"/>
                </a:solidFill>
                <a:uFillTx/>
                <a:latin typeface="Verdana"/>
                <a:hlinkClick r:id="rId1"/>
              </a:rPr>
              <a:t>http://</a:t>
            </a:r>
            <a:r>
              <a:rPr b="0" lang="fr-FR" sz="1400" spc="-1" strike="noStrike" u="sng">
                <a:solidFill>
                  <a:srgbClr val="50797a"/>
                </a:solidFill>
                <a:uFillTx/>
                <a:latin typeface="Verdana"/>
                <a:hlinkClick r:id="rId2"/>
              </a:rPr>
              <a:t>yips.idevcloud.com</a:t>
            </a:r>
            <a:r>
              <a:rPr b="0" lang="fr-FR" sz="1400" spc="-1" strike="noStrike" u="sng">
                <a:solidFill>
                  <a:srgbClr val="50797a"/>
                </a:solidFill>
                <a:uFillTx/>
                <a:latin typeface="Verdana"/>
                <a:hlinkClick r:id="rId3"/>
              </a:rPr>
              <a:t>/</a:t>
            </a:r>
            <a:r>
              <a:rPr b="0" lang="fr-FR" sz="1400" spc="-1" strike="noStrike" u="sng">
                <a:solidFill>
                  <a:srgbClr val="50797a"/>
                </a:solidFill>
                <a:uFillTx/>
                <a:latin typeface="Verdana"/>
                <a:hlinkClick r:id="rId4"/>
              </a:rPr>
              <a:t>Samples</a:t>
            </a:r>
            <a:r>
              <a:rPr b="0" lang="fr-FR" sz="1400" spc="-1" strike="noStrike" u="sng">
                <a:solidFill>
                  <a:srgbClr val="50797a"/>
                </a:solidFill>
                <a:uFillTx/>
                <a:latin typeface="Verdana"/>
                <a:hlinkClick r:id="rId5"/>
              </a:rPr>
              <a:t>/</a:t>
            </a:r>
            <a:r>
              <a:rPr b="0" lang="fr-FR" sz="1400" spc="-1" strike="noStrike" u="sng">
                <a:solidFill>
                  <a:srgbClr val="50797a"/>
                </a:solidFill>
                <a:uFillTx/>
                <a:latin typeface="Verdana"/>
                <a:hlinkClick r:id="rId6"/>
              </a:rPr>
              <a:t>DSpecTool</a:t>
            </a:r>
            <a:r>
              <a:rPr b="0" lang="fr-FR" sz="1400" spc="-1" strike="noStrike" u="sng">
                <a:solidFill>
                  <a:srgbClr val="50797a"/>
                </a:solidFill>
                <a:uFillTx/>
                <a:latin typeface="Verdana"/>
                <a:hlinkClick r:id="rId7"/>
              </a:rPr>
              <a:t>/</a:t>
            </a:r>
            <a:r>
              <a:rPr b="0" lang="fr-FR" sz="1400" spc="-1" strike="noStrike">
                <a:solidFill>
                  <a:srgbClr val="000000"/>
                </a:solidFill>
                <a:latin typeface="Verdana"/>
              </a:rPr>
              <a:t> </a:t>
            </a:r>
            <a:endParaRPr b="0" lang="fr-FR" sz="1400" spc="-1" strike="noStrike">
              <a:solidFill>
                <a:srgbClr val="000000"/>
              </a:solidFill>
              <a:latin typeface="Verdana"/>
            </a:endParaRPr>
          </a:p>
          <a:p>
            <a:pPr algn="just">
              <a:lnSpc>
                <a:spcPct val="100000"/>
              </a:lnSpc>
              <a:spcBef>
                <a:spcPts val="281"/>
              </a:spcBef>
            </a:pPr>
            <a:endParaRPr b="0" lang="fr-FR" sz="1400" spc="-1" strike="noStrike">
              <a:solidFill>
                <a:srgbClr val="000000"/>
              </a:solidFill>
              <a:latin typeface="Verdana"/>
            </a:endParaRPr>
          </a:p>
        </p:txBody>
      </p:sp>
      <p:pic>
        <p:nvPicPr>
          <p:cNvPr id="199" name="Image 1" descr=""/>
          <p:cNvPicPr/>
          <p:nvPr/>
        </p:nvPicPr>
        <p:blipFill>
          <a:blip r:embed="rId8"/>
          <a:stretch/>
        </p:blipFill>
        <p:spPr>
          <a:xfrm>
            <a:off x="1414800" y="2887560"/>
            <a:ext cx="4864680" cy="3580920"/>
          </a:xfrm>
          <a:prstGeom prst="rect">
            <a:avLst/>
          </a:prstGeom>
          <a:ln w="0">
            <a:noFill/>
          </a:ln>
        </p:spPr>
      </p:pic>
      <p:pic>
        <p:nvPicPr>
          <p:cNvPr id="200" name="" descr=""/>
          <p:cNvPicPr/>
          <p:nvPr/>
        </p:nvPicPr>
        <p:blipFill>
          <a:blip r:embed="rId9"/>
          <a:stretch/>
        </p:blipFill>
        <p:spPr>
          <a:xfrm>
            <a:off x="7706160" y="0"/>
            <a:ext cx="1437840" cy="809280"/>
          </a:xfrm>
          <a:prstGeom prst="rect">
            <a:avLst/>
          </a:prstGeom>
          <a:ln w="0">
            <a:noFill/>
          </a:ln>
        </p:spPr>
      </p:pic>
      <p:pic>
        <p:nvPicPr>
          <p:cNvPr id="201" name="" descr=""/>
          <p:cNvPicPr/>
          <p:nvPr/>
        </p:nvPicPr>
        <p:blipFill>
          <a:blip r:embed="rId10"/>
          <a:stretch/>
        </p:blipFill>
        <p:spPr>
          <a:xfrm>
            <a:off x="7920000" y="1080360"/>
            <a:ext cx="1224000" cy="289800"/>
          </a:xfrm>
          <a:prstGeom prst="rect">
            <a:avLst/>
          </a:prstGeom>
          <a:ln w="0">
            <a:noFill/>
          </a:ln>
        </p:spPr>
      </p:pic>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2" name="Titre 1"/>
          <p:cNvSpPr txBox="1"/>
          <p:nvPr/>
        </p:nvSpPr>
        <p:spPr>
          <a:xfrm>
            <a:off x="857160" y="142920"/>
            <a:ext cx="7214760" cy="928440"/>
          </a:xfrm>
          <a:prstGeom prst="rect">
            <a:avLst/>
          </a:prstGeom>
          <a:noFill/>
          <a:ln w="0">
            <a:noFill/>
          </a:ln>
          <a:effectLst>
            <a:outerShdw dist="38160" dir="5400000" blurRad="50760">
              <a:srgbClr val="000000">
                <a:alpha val="43000"/>
              </a:srgbClr>
            </a:outerShdw>
          </a:effectLst>
        </p:spPr>
        <p:txBody>
          <a:bodyPr anchor="b">
            <a:noAutofit/>
          </a:bodyPr>
          <a:p>
            <a:pPr algn="ctr">
              <a:lnSpc>
                <a:spcPct val="100000"/>
              </a:lnSpc>
            </a:pPr>
            <a:r>
              <a:rPr b="1" lang="fr-FR" sz="2400" spc="-1" strike="noStrike">
                <a:solidFill>
                  <a:srgbClr val="433838"/>
                </a:solidFill>
                <a:latin typeface="Verdana"/>
              </a:rPr>
              <a:t>Procédures stockées DB2 externes</a:t>
            </a:r>
            <a:endParaRPr b="0" lang="fr-FR" sz="2400" spc="-1" strike="noStrike">
              <a:solidFill>
                <a:srgbClr val="000000"/>
              </a:solidFill>
              <a:latin typeface="Times New Roman"/>
            </a:endParaRPr>
          </a:p>
        </p:txBody>
      </p:sp>
      <p:sp>
        <p:nvSpPr>
          <p:cNvPr id="203" name="Espace réservé du contenu 2"/>
          <p:cNvSpPr txBox="1"/>
          <p:nvPr/>
        </p:nvSpPr>
        <p:spPr>
          <a:xfrm>
            <a:off x="164520" y="1464480"/>
            <a:ext cx="8411760" cy="5082480"/>
          </a:xfrm>
          <a:prstGeom prst="rect">
            <a:avLst/>
          </a:prstGeom>
          <a:noFill/>
          <a:ln w="9360">
            <a:noFill/>
          </a:ln>
        </p:spPr>
        <p:txBody>
          <a:bodyPr>
            <a:noAutofit/>
          </a:bodyPr>
          <a:p>
            <a:pPr marL="343080" indent="-342720">
              <a:lnSpc>
                <a:spcPct val="100000"/>
              </a:lnSpc>
              <a:spcBef>
                <a:spcPts val="281"/>
              </a:spcBef>
              <a:buClr>
                <a:srgbClr val="7ba8a9"/>
              </a:buClr>
              <a:buFont typeface="Wingdings" charset="2"/>
              <a:buChar char=""/>
            </a:pPr>
            <a:r>
              <a:rPr b="0" lang="fr-FR" sz="1400" spc="-1" strike="noStrike">
                <a:solidFill>
                  <a:srgbClr val="000000"/>
                </a:solidFill>
                <a:latin typeface="Verdana"/>
              </a:rPr>
              <a:t>Ce n’est pas une nouveauté, mais un rappel : les procédures stockées DB2 de type externe constituent une solution idéale pour faire dialoguer programmes IBM i (RPG, Cobol, CL, ..) et applications webs (PHP, Java, Ruby, NodeJS, Python..). </a:t>
            </a:r>
            <a:endParaRPr b="0" lang="fr-FR" sz="1400" spc="-1" strike="noStrike">
              <a:solidFill>
                <a:srgbClr val="000000"/>
              </a:solidFill>
              <a:latin typeface="Verdana"/>
            </a:endParaRPr>
          </a:p>
          <a:p>
            <a:pPr marL="343080" indent="-342720">
              <a:lnSpc>
                <a:spcPct val="100000"/>
              </a:lnSpc>
              <a:spcBef>
                <a:spcPts val="281"/>
              </a:spcBef>
              <a:buClr>
                <a:srgbClr val="7ba8a9"/>
              </a:buClr>
              <a:buFont typeface="Wingdings" charset="2"/>
              <a:buChar char=""/>
            </a:pPr>
            <a:r>
              <a:rPr b="0" lang="fr-FR" sz="1400" spc="-1" strike="noStrike">
                <a:solidFill>
                  <a:srgbClr val="000000"/>
                </a:solidFill>
                <a:latin typeface="Verdana"/>
              </a:rPr>
              <a:t>Le logiciel System i Navigator d’IBM fournit un assistant très pratique pour générer ce type de procédure</a:t>
            </a:r>
            <a:endParaRPr b="0" lang="fr-FR" sz="1400" spc="-1" strike="noStrike">
              <a:solidFill>
                <a:srgbClr val="000000"/>
              </a:solidFill>
              <a:latin typeface="Verdana"/>
            </a:endParaRPr>
          </a:p>
          <a:p>
            <a:pPr marL="343080" indent="-342720">
              <a:lnSpc>
                <a:spcPct val="100000"/>
              </a:lnSpc>
              <a:spcBef>
                <a:spcPts val="281"/>
              </a:spcBef>
              <a:buClr>
                <a:srgbClr val="7ba8a9"/>
              </a:buClr>
              <a:buFont typeface="Wingdings" charset="2"/>
              <a:buChar char=""/>
            </a:pPr>
            <a:r>
              <a:rPr b="0" lang="fr-FR" sz="1400" spc="-1" strike="noStrike">
                <a:solidFill>
                  <a:srgbClr val="000000"/>
                </a:solidFill>
                <a:latin typeface="Verdana"/>
              </a:rPr>
              <a:t>Officiellement depuis la V7R1 (mais en réalité déjà disponible en V6R1), les programmes RPG sont en mesure de produire des « result sets » DB2, que les procédures stockées externes sont capables de retransmettre aux applications appelantes.</a:t>
            </a:r>
            <a:endParaRPr b="0" lang="fr-FR" sz="1400" spc="-1" strike="noStrike">
              <a:solidFill>
                <a:srgbClr val="000000"/>
              </a:solidFill>
              <a:latin typeface="Verdana"/>
            </a:endParaRPr>
          </a:p>
          <a:p>
            <a:pPr marL="343080" indent="-342720">
              <a:lnSpc>
                <a:spcPct val="100000"/>
              </a:lnSpc>
              <a:spcBef>
                <a:spcPts val="281"/>
              </a:spcBef>
              <a:buClr>
                <a:srgbClr val="7ba8a9"/>
              </a:buClr>
              <a:buFont typeface="Wingdings" charset="2"/>
              <a:buChar char=""/>
            </a:pPr>
            <a:r>
              <a:rPr b="0" lang="fr-FR" sz="1400" spc="-1" strike="noStrike">
                <a:solidFill>
                  <a:srgbClr val="000000"/>
                </a:solidFill>
                <a:latin typeface="Verdana"/>
              </a:rPr>
              <a:t>Aucun outil complémentaire à télécharger et à installer sur votre IBM i, les procédures stockées externes sont intégrées en standard dans votre base DB2 for i</a:t>
            </a:r>
            <a:endParaRPr b="0" lang="fr-FR" sz="1400" spc="-1" strike="noStrike">
              <a:solidFill>
                <a:srgbClr val="000000"/>
              </a:solidFill>
              <a:latin typeface="Verdana"/>
            </a:endParaRPr>
          </a:p>
          <a:p>
            <a:pPr marL="343080" indent="-342720">
              <a:lnSpc>
                <a:spcPct val="100000"/>
              </a:lnSpc>
              <a:spcBef>
                <a:spcPts val="281"/>
              </a:spcBef>
              <a:buClr>
                <a:srgbClr val="7ba8a9"/>
              </a:buClr>
              <a:buFont typeface="Wingdings" charset="2"/>
              <a:buChar char=""/>
            </a:pPr>
            <a:r>
              <a:rPr b="0" lang="fr-FR" sz="1400" spc="-1" strike="noStrike">
                <a:solidFill>
                  <a:srgbClr val="000000"/>
                </a:solidFill>
                <a:latin typeface="Verdana"/>
              </a:rPr>
              <a:t>Simple à mettre en œuvre et très performant </a:t>
            </a:r>
            <a:endParaRPr b="0" lang="fr-FR" sz="1400" spc="-1" strike="noStrike">
              <a:solidFill>
                <a:srgbClr val="000000"/>
              </a:solidFill>
              <a:latin typeface="Verdana"/>
            </a:endParaRPr>
          </a:p>
          <a:p>
            <a:pPr>
              <a:lnSpc>
                <a:spcPct val="100000"/>
              </a:lnSpc>
              <a:spcBef>
                <a:spcPts val="241"/>
              </a:spcBef>
            </a:pPr>
            <a:endParaRPr b="0" lang="fr-FR" sz="1400" spc="-1" strike="noStrike">
              <a:solidFill>
                <a:srgbClr val="000000"/>
              </a:solidFill>
              <a:latin typeface="Verdana"/>
            </a:endParaRPr>
          </a:p>
        </p:txBody>
      </p:sp>
      <p:pic>
        <p:nvPicPr>
          <p:cNvPr id="204" name="Image 5" descr=""/>
          <p:cNvPicPr/>
          <p:nvPr/>
        </p:nvPicPr>
        <p:blipFill>
          <a:blip r:embed="rId1"/>
          <a:srcRect l="0" t="42754" r="0" b="0"/>
          <a:stretch/>
        </p:blipFill>
        <p:spPr>
          <a:xfrm>
            <a:off x="335520" y="4704480"/>
            <a:ext cx="3313080" cy="1393560"/>
          </a:xfrm>
          <a:prstGeom prst="rect">
            <a:avLst/>
          </a:prstGeom>
          <a:ln w="9525">
            <a:noFill/>
          </a:ln>
        </p:spPr>
      </p:pic>
      <p:sp>
        <p:nvSpPr>
          <p:cNvPr id="205" name="Flèche droite 2"/>
          <p:cNvSpPr/>
          <p:nvPr/>
        </p:nvSpPr>
        <p:spPr>
          <a:xfrm>
            <a:off x="3781800" y="5263560"/>
            <a:ext cx="682560" cy="439560"/>
          </a:xfrm>
          <a:prstGeom prst="rightArrow">
            <a:avLst>
              <a:gd name="adj1" fmla="val 50000"/>
              <a:gd name="adj2" fmla="val 50000"/>
            </a:avLst>
          </a:prstGeom>
          <a:noFill/>
          <a:ln w="0">
            <a:solidFill>
              <a:srgbClr val="bab5a6">
                <a:lumMod val="75000"/>
              </a:srgbClr>
            </a:solidFill>
          </a:ln>
        </p:spPr>
        <p:style>
          <a:lnRef idx="0"/>
          <a:fillRef idx="0"/>
          <a:effectRef idx="0"/>
          <a:fontRef idx="minor"/>
        </p:style>
      </p:sp>
      <p:sp>
        <p:nvSpPr>
          <p:cNvPr id="206" name="ZoneTexte 4"/>
          <p:cNvSpPr/>
          <p:nvPr/>
        </p:nvSpPr>
        <p:spPr>
          <a:xfrm>
            <a:off x="4738320" y="4514040"/>
            <a:ext cx="4201200" cy="1917720"/>
          </a:xfrm>
          <a:prstGeom prst="rect">
            <a:avLst/>
          </a:prstGeom>
          <a:gradFill rotWithShape="0">
            <a:gsLst>
              <a:gs pos="0">
                <a:srgbClr val="d5d0c2"/>
              </a:gs>
              <a:gs pos="100000">
                <a:srgbClr val="efebe6"/>
              </a:gs>
            </a:gsLst>
            <a:lin ang="16200000"/>
          </a:gradFill>
          <a:ln>
            <a:solidFill>
              <a:srgbClr val="a8a496"/>
            </a:solidFill>
            <a:round/>
          </a:ln>
          <a:effectLst>
            <a:outerShdw blurRad="50760" dir="5400000" dist="38160" rotWithShape="0">
              <a:srgbClr val="000000">
                <a:alpha val="43000"/>
              </a:srgbClr>
            </a:outerShdw>
          </a:effectLst>
        </p:spPr>
        <p:style>
          <a:lnRef idx="1">
            <a:schemeClr val="accent6"/>
          </a:lnRef>
          <a:fillRef idx="2">
            <a:schemeClr val="accent6"/>
          </a:fillRef>
          <a:effectRef idx="1">
            <a:schemeClr val="accent6"/>
          </a:effectRef>
          <a:fontRef idx="minor"/>
        </p:style>
        <p:txBody>
          <a:bodyPr lIns="90000" rIns="90000" tIns="45000" bIns="45000">
            <a:spAutoFit/>
          </a:bodyPr>
          <a:p>
            <a:pPr>
              <a:lnSpc>
                <a:spcPct val="100000"/>
              </a:lnSpc>
            </a:pPr>
            <a:r>
              <a:rPr b="0" lang="en-GB" sz="1000" spc="-1" strike="noStrike">
                <a:solidFill>
                  <a:srgbClr val="000000"/>
                </a:solidFill>
                <a:latin typeface="Verdana"/>
              </a:rPr>
              <a:t>CREATE PROCEDURE MABIB.PGMREFPRC (</a:t>
            </a:r>
            <a:endParaRPr b="0" lang="fr-FR" sz="1000" spc="-1" strike="noStrike">
              <a:latin typeface="Arial"/>
            </a:endParaRPr>
          </a:p>
          <a:p>
            <a:pPr>
              <a:lnSpc>
                <a:spcPct val="100000"/>
              </a:lnSpc>
            </a:pPr>
            <a:r>
              <a:rPr b="0" lang="en-GB" sz="1000" spc="-1" strike="noStrike">
                <a:solidFill>
                  <a:srgbClr val="000000"/>
                </a:solidFill>
                <a:latin typeface="Verdana"/>
              </a:rPr>
              <a:t>     </a:t>
            </a:r>
            <a:r>
              <a:rPr b="0" lang="en-GB" sz="1000" spc="-1" strike="noStrike">
                <a:solidFill>
                  <a:srgbClr val="000000"/>
                </a:solidFill>
                <a:latin typeface="Verdana"/>
              </a:rPr>
              <a:t>IN </a:t>
            </a:r>
            <a:r>
              <a:rPr b="1" lang="en-GB" sz="1000" spc="-1" strike="noStrike">
                <a:solidFill>
                  <a:srgbClr val="000000"/>
                </a:solidFill>
                <a:latin typeface="Verdana"/>
              </a:rPr>
              <a:t>CODBIB</a:t>
            </a:r>
            <a:r>
              <a:rPr b="0" lang="en-GB" sz="1000" spc="-1" strike="noStrike">
                <a:solidFill>
                  <a:srgbClr val="000000"/>
                </a:solidFill>
                <a:latin typeface="Verdana"/>
              </a:rPr>
              <a:t> CHAR(10) ,</a:t>
            </a:r>
            <a:endParaRPr b="0" lang="fr-FR" sz="1000" spc="-1" strike="noStrike">
              <a:latin typeface="Arial"/>
            </a:endParaRPr>
          </a:p>
          <a:p>
            <a:pPr>
              <a:lnSpc>
                <a:spcPct val="100000"/>
              </a:lnSpc>
            </a:pPr>
            <a:r>
              <a:rPr b="0" lang="en-GB" sz="1000" spc="-1" strike="noStrike">
                <a:solidFill>
                  <a:srgbClr val="000000"/>
                </a:solidFill>
                <a:latin typeface="Verdana"/>
              </a:rPr>
              <a:t>     </a:t>
            </a:r>
            <a:r>
              <a:rPr b="0" lang="en-GB" sz="1000" spc="-1" strike="noStrike">
                <a:solidFill>
                  <a:srgbClr val="000000"/>
                </a:solidFill>
                <a:latin typeface="Verdana"/>
              </a:rPr>
              <a:t>IN </a:t>
            </a:r>
            <a:r>
              <a:rPr b="1" lang="en-GB" sz="1000" spc="-1" strike="noStrike">
                <a:solidFill>
                  <a:srgbClr val="000000"/>
                </a:solidFill>
                <a:latin typeface="Verdana"/>
              </a:rPr>
              <a:t>CODPGM</a:t>
            </a:r>
            <a:r>
              <a:rPr b="0" lang="en-GB" sz="1000" spc="-1" strike="noStrike">
                <a:solidFill>
                  <a:srgbClr val="000000"/>
                </a:solidFill>
                <a:latin typeface="Verdana"/>
              </a:rPr>
              <a:t> CHAR(10) </a:t>
            </a:r>
            <a:endParaRPr b="0" lang="fr-FR" sz="1000" spc="-1" strike="noStrike">
              <a:latin typeface="Arial"/>
            </a:endParaRPr>
          </a:p>
          <a:p>
            <a:pPr>
              <a:lnSpc>
                <a:spcPct val="100000"/>
              </a:lnSpc>
            </a:pPr>
            <a:r>
              <a:rPr b="0" lang="en-GB" sz="1000" spc="-1" strike="noStrike">
                <a:solidFill>
                  <a:srgbClr val="000000"/>
                </a:solidFill>
                <a:latin typeface="Verdana"/>
              </a:rPr>
              <a:t>)</a:t>
            </a:r>
            <a:endParaRPr b="0" lang="fr-FR" sz="1000" spc="-1" strike="noStrike">
              <a:latin typeface="Arial"/>
            </a:endParaRPr>
          </a:p>
          <a:p>
            <a:pPr>
              <a:lnSpc>
                <a:spcPct val="100000"/>
              </a:lnSpc>
            </a:pPr>
            <a:r>
              <a:rPr b="1" lang="en-GB" sz="1000" spc="-1" strike="noStrike">
                <a:solidFill>
                  <a:srgbClr val="000000"/>
                </a:solidFill>
                <a:latin typeface="Verdana"/>
              </a:rPr>
              <a:t>DYNAMIC RESULT SETS 1</a:t>
            </a:r>
            <a:endParaRPr b="0" lang="fr-FR" sz="1000" spc="-1" strike="noStrike">
              <a:latin typeface="Arial"/>
            </a:endParaRPr>
          </a:p>
          <a:p>
            <a:pPr>
              <a:lnSpc>
                <a:spcPct val="100000"/>
              </a:lnSpc>
            </a:pPr>
            <a:r>
              <a:rPr b="1" lang="en-GB" sz="1000" spc="-1" strike="noStrike">
                <a:solidFill>
                  <a:srgbClr val="000000"/>
                </a:solidFill>
                <a:latin typeface="Verdana"/>
              </a:rPr>
              <a:t>LANGUAGE RPGLE</a:t>
            </a:r>
            <a:endParaRPr b="0" lang="fr-FR" sz="1000" spc="-1" strike="noStrike">
              <a:latin typeface="Arial"/>
            </a:endParaRPr>
          </a:p>
          <a:p>
            <a:pPr>
              <a:lnSpc>
                <a:spcPct val="100000"/>
              </a:lnSpc>
            </a:pPr>
            <a:r>
              <a:rPr b="0" lang="en-GB" sz="1000" spc="-1" strike="noStrike">
                <a:solidFill>
                  <a:srgbClr val="000000"/>
                </a:solidFill>
                <a:latin typeface="Verdana"/>
              </a:rPr>
              <a:t>SPECIFIC MABIB.PGMREFPRC</a:t>
            </a:r>
            <a:endParaRPr b="0" lang="fr-FR" sz="1000" spc="-1" strike="noStrike">
              <a:latin typeface="Arial"/>
            </a:endParaRPr>
          </a:p>
          <a:p>
            <a:pPr>
              <a:lnSpc>
                <a:spcPct val="100000"/>
              </a:lnSpc>
            </a:pPr>
            <a:r>
              <a:rPr b="0" lang="en-GB" sz="1000" spc="-1" strike="noStrike">
                <a:solidFill>
                  <a:srgbClr val="000000"/>
                </a:solidFill>
                <a:latin typeface="Verdana"/>
              </a:rPr>
              <a:t>NOT DETERMINISTIC</a:t>
            </a:r>
            <a:endParaRPr b="0" lang="fr-FR" sz="1000" spc="-1" strike="noStrike">
              <a:latin typeface="Arial"/>
            </a:endParaRPr>
          </a:p>
          <a:p>
            <a:pPr>
              <a:lnSpc>
                <a:spcPct val="100000"/>
              </a:lnSpc>
            </a:pPr>
            <a:r>
              <a:rPr b="0" lang="en-GB" sz="1000" spc="-1" strike="noStrike">
                <a:solidFill>
                  <a:srgbClr val="000000"/>
                </a:solidFill>
                <a:latin typeface="Verdana"/>
              </a:rPr>
              <a:t>MODIFIES SQL DATA     </a:t>
            </a:r>
            <a:endParaRPr b="0" lang="fr-FR" sz="1000" spc="-1" strike="noStrike">
              <a:latin typeface="Arial"/>
            </a:endParaRPr>
          </a:p>
          <a:p>
            <a:pPr>
              <a:lnSpc>
                <a:spcPct val="100000"/>
              </a:lnSpc>
            </a:pPr>
            <a:r>
              <a:rPr b="0" lang="en-GB" sz="1000" spc="-1" strike="noStrike">
                <a:solidFill>
                  <a:srgbClr val="000000"/>
                </a:solidFill>
                <a:latin typeface="Verdana"/>
              </a:rPr>
              <a:t>CALLED ON NULL INPUT</a:t>
            </a:r>
            <a:endParaRPr b="0" lang="fr-FR" sz="1000" spc="-1" strike="noStrike">
              <a:latin typeface="Arial"/>
            </a:endParaRPr>
          </a:p>
          <a:p>
            <a:pPr>
              <a:lnSpc>
                <a:spcPct val="100000"/>
              </a:lnSpc>
            </a:pPr>
            <a:r>
              <a:rPr b="0" lang="en-GB" sz="1000" spc="-1" strike="noStrike">
                <a:solidFill>
                  <a:srgbClr val="000000"/>
                </a:solidFill>
                <a:latin typeface="Verdana"/>
              </a:rPr>
              <a:t>EXTERNAL NAME </a:t>
            </a:r>
            <a:r>
              <a:rPr b="1" lang="en-GB" sz="1000" spc="-1" strike="noStrike">
                <a:solidFill>
                  <a:srgbClr val="000000"/>
                </a:solidFill>
                <a:latin typeface="Verdana"/>
              </a:rPr>
              <a:t>'MABIB/PGMREFPRG'</a:t>
            </a:r>
            <a:endParaRPr b="0" lang="fr-FR" sz="1000" spc="-1" strike="noStrike">
              <a:latin typeface="Arial"/>
            </a:endParaRPr>
          </a:p>
          <a:p>
            <a:pPr>
              <a:lnSpc>
                <a:spcPct val="100000"/>
              </a:lnSpc>
            </a:pPr>
            <a:r>
              <a:rPr b="0" lang="en-GB" sz="1000" spc="-1" strike="noStrike">
                <a:solidFill>
                  <a:srgbClr val="000000"/>
                </a:solidFill>
                <a:latin typeface="Verdana"/>
              </a:rPr>
              <a:t>PARAMETER STYLE GENERAL ;</a:t>
            </a:r>
            <a:endParaRPr b="0" lang="fr-FR" sz="1000" spc="-1" strike="noStrike">
              <a:latin typeface="Arial"/>
            </a:endParaRPr>
          </a:p>
        </p:txBody>
      </p:sp>
      <p:pic>
        <p:nvPicPr>
          <p:cNvPr id="207" name="" descr=""/>
          <p:cNvPicPr/>
          <p:nvPr/>
        </p:nvPicPr>
        <p:blipFill>
          <a:blip r:embed="rId2"/>
          <a:stretch/>
        </p:blipFill>
        <p:spPr>
          <a:xfrm>
            <a:off x="7706160" y="0"/>
            <a:ext cx="1437840" cy="809280"/>
          </a:xfrm>
          <a:prstGeom prst="rect">
            <a:avLst/>
          </a:prstGeom>
          <a:ln w="0">
            <a:noFill/>
          </a:ln>
        </p:spPr>
      </p:pic>
      <p:pic>
        <p:nvPicPr>
          <p:cNvPr id="208" name="" descr=""/>
          <p:cNvPicPr/>
          <p:nvPr/>
        </p:nvPicPr>
        <p:blipFill>
          <a:blip r:embed="rId3"/>
          <a:stretch/>
        </p:blipFill>
        <p:spPr>
          <a:xfrm>
            <a:off x="7920000" y="1080360"/>
            <a:ext cx="1224000" cy="289800"/>
          </a:xfrm>
          <a:prstGeom prst="rect">
            <a:avLst/>
          </a:prstGeom>
          <a:ln w="0">
            <a:noFill/>
          </a:ln>
        </p:spPr>
      </p:pic>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9" name="Titre 1"/>
          <p:cNvSpPr txBox="1"/>
          <p:nvPr/>
        </p:nvSpPr>
        <p:spPr>
          <a:xfrm>
            <a:off x="857160" y="142920"/>
            <a:ext cx="7214760" cy="928440"/>
          </a:xfrm>
          <a:prstGeom prst="rect">
            <a:avLst/>
          </a:prstGeom>
          <a:noFill/>
          <a:ln w="0">
            <a:noFill/>
          </a:ln>
          <a:effectLst>
            <a:outerShdw dist="38160" dir="5400000" blurRad="50760">
              <a:srgbClr val="000000">
                <a:alpha val="43000"/>
              </a:srgbClr>
            </a:outerShdw>
          </a:effectLst>
        </p:spPr>
        <p:txBody>
          <a:bodyPr anchor="b">
            <a:noAutofit/>
          </a:bodyPr>
          <a:p>
            <a:pPr algn="ctr">
              <a:lnSpc>
                <a:spcPct val="100000"/>
              </a:lnSpc>
            </a:pPr>
            <a:r>
              <a:rPr b="1" lang="fr-FR" sz="2400" spc="-1" strike="noStrike">
                <a:solidFill>
                  <a:srgbClr val="433838"/>
                </a:solidFill>
                <a:latin typeface="Verdana"/>
              </a:rPr>
              <a:t>Procédures stockées DB2 externes</a:t>
            </a:r>
            <a:endParaRPr b="0" lang="fr-FR" sz="2400" spc="-1" strike="noStrike">
              <a:solidFill>
                <a:srgbClr val="000000"/>
              </a:solidFill>
              <a:latin typeface="Times New Roman"/>
            </a:endParaRPr>
          </a:p>
        </p:txBody>
      </p:sp>
      <p:sp>
        <p:nvSpPr>
          <p:cNvPr id="210" name="Espace réservé du contenu 2"/>
          <p:cNvSpPr txBox="1"/>
          <p:nvPr/>
        </p:nvSpPr>
        <p:spPr>
          <a:xfrm>
            <a:off x="164520" y="1464480"/>
            <a:ext cx="8411760" cy="5082480"/>
          </a:xfrm>
          <a:prstGeom prst="rect">
            <a:avLst/>
          </a:prstGeom>
          <a:noFill/>
          <a:ln w="9360">
            <a:noFill/>
          </a:ln>
        </p:spPr>
        <p:txBody>
          <a:bodyPr>
            <a:noAutofit/>
          </a:bodyPr>
          <a:p>
            <a:pPr marL="343080" indent="-342720" algn="just">
              <a:lnSpc>
                <a:spcPct val="100000"/>
              </a:lnSpc>
              <a:spcBef>
                <a:spcPts val="320"/>
              </a:spcBef>
              <a:buClr>
                <a:srgbClr val="7ba8a9"/>
              </a:buClr>
              <a:buFont typeface="Wingdings" charset="2"/>
              <a:buChar char=""/>
            </a:pPr>
            <a:r>
              <a:rPr b="0" lang="fr-FR" sz="1600" spc="-1" strike="noStrike">
                <a:solidFill>
                  <a:srgbClr val="000000"/>
                </a:solidFill>
                <a:latin typeface="Verdana"/>
              </a:rPr>
              <a:t>Exemple de code RPG Free permettant de générer un result set à partir d’une table temporaire créée par le programme RPG </a:t>
            </a:r>
            <a:endParaRPr b="0" lang="fr-FR" sz="1600" spc="-1" strike="noStrike">
              <a:solidFill>
                <a:srgbClr val="000000"/>
              </a:solidFill>
              <a:latin typeface="Verdana"/>
            </a:endParaRPr>
          </a:p>
          <a:p>
            <a:pPr algn="just">
              <a:lnSpc>
                <a:spcPct val="100000"/>
              </a:lnSpc>
              <a:spcBef>
                <a:spcPts val="320"/>
              </a:spcBef>
            </a:pPr>
            <a:endParaRPr b="0" lang="fr-FR" sz="1600" spc="-1" strike="noStrike">
              <a:solidFill>
                <a:srgbClr val="000000"/>
              </a:solidFill>
              <a:latin typeface="Verdana"/>
            </a:endParaRPr>
          </a:p>
          <a:p>
            <a:pPr algn="just">
              <a:lnSpc>
                <a:spcPct val="100000"/>
              </a:lnSpc>
              <a:spcBef>
                <a:spcPts val="320"/>
              </a:spcBef>
            </a:pPr>
            <a:endParaRPr b="0" lang="fr-FR" sz="1600" spc="-1" strike="noStrike">
              <a:solidFill>
                <a:srgbClr val="000000"/>
              </a:solidFill>
              <a:latin typeface="Verdana"/>
            </a:endParaRPr>
          </a:p>
          <a:p>
            <a:pPr algn="just">
              <a:lnSpc>
                <a:spcPct val="100000"/>
              </a:lnSpc>
              <a:spcBef>
                <a:spcPts val="320"/>
              </a:spcBef>
            </a:pPr>
            <a:endParaRPr b="0" lang="fr-FR" sz="1600" spc="-1" strike="noStrike">
              <a:solidFill>
                <a:srgbClr val="000000"/>
              </a:solidFill>
              <a:latin typeface="Verdana"/>
            </a:endParaRPr>
          </a:p>
          <a:p>
            <a:pPr algn="just">
              <a:lnSpc>
                <a:spcPct val="100000"/>
              </a:lnSpc>
              <a:spcBef>
                <a:spcPts val="320"/>
              </a:spcBef>
            </a:pPr>
            <a:endParaRPr b="0" lang="fr-FR" sz="1600" spc="-1" strike="noStrike">
              <a:solidFill>
                <a:srgbClr val="000000"/>
              </a:solidFill>
              <a:latin typeface="Verdana"/>
            </a:endParaRPr>
          </a:p>
          <a:p>
            <a:pPr algn="just">
              <a:lnSpc>
                <a:spcPct val="100000"/>
              </a:lnSpc>
              <a:spcBef>
                <a:spcPts val="320"/>
              </a:spcBef>
            </a:pPr>
            <a:endParaRPr b="0" lang="fr-FR" sz="1600" spc="-1" strike="noStrike">
              <a:solidFill>
                <a:srgbClr val="000000"/>
              </a:solidFill>
              <a:latin typeface="Verdana"/>
            </a:endParaRPr>
          </a:p>
          <a:p>
            <a:pPr marL="343080" indent="-342720" algn="just">
              <a:lnSpc>
                <a:spcPct val="100000"/>
              </a:lnSpc>
              <a:spcBef>
                <a:spcPts val="320"/>
              </a:spcBef>
              <a:buClr>
                <a:srgbClr val="7ba8a9"/>
              </a:buClr>
              <a:buFont typeface="Wingdings" charset="2"/>
              <a:buChar char=""/>
            </a:pPr>
            <a:r>
              <a:rPr b="0" lang="fr-FR" sz="1600" spc="-1" strike="noStrike">
                <a:solidFill>
                  <a:srgbClr val="000000"/>
                </a:solidFill>
                <a:latin typeface="Verdana"/>
              </a:rPr>
              <a:t>Exemple de code PHP appelant une procédure stockée externe et récupérant dans la foulée le result set produit par le programme RPG sous-jacent :</a:t>
            </a:r>
            <a:endParaRPr b="0" lang="fr-FR" sz="1600" spc="-1" strike="noStrike">
              <a:solidFill>
                <a:srgbClr val="000000"/>
              </a:solidFill>
              <a:latin typeface="Verdana"/>
            </a:endParaRPr>
          </a:p>
          <a:p>
            <a:pPr algn="just">
              <a:lnSpc>
                <a:spcPct val="100000"/>
              </a:lnSpc>
              <a:spcBef>
                <a:spcPts val="281"/>
              </a:spcBef>
            </a:pPr>
            <a:endParaRPr b="0" lang="fr-FR" sz="1600" spc="-1" strike="noStrike">
              <a:solidFill>
                <a:srgbClr val="000000"/>
              </a:solidFill>
              <a:latin typeface="Verdana"/>
            </a:endParaRPr>
          </a:p>
        </p:txBody>
      </p:sp>
      <p:sp>
        <p:nvSpPr>
          <p:cNvPr id="211" name="ZoneTexte 4"/>
          <p:cNvSpPr/>
          <p:nvPr/>
        </p:nvSpPr>
        <p:spPr>
          <a:xfrm>
            <a:off x="2252520" y="1996560"/>
            <a:ext cx="5168520" cy="1460880"/>
          </a:xfrm>
          <a:prstGeom prst="rect">
            <a:avLst/>
          </a:prstGeom>
          <a:gradFill rotWithShape="0">
            <a:gsLst>
              <a:gs pos="0">
                <a:srgbClr val="d5d0c2"/>
              </a:gs>
              <a:gs pos="100000">
                <a:srgbClr val="efebe6"/>
              </a:gs>
            </a:gsLst>
            <a:lin ang="16200000"/>
          </a:gradFill>
          <a:ln>
            <a:solidFill>
              <a:srgbClr val="a8a496"/>
            </a:solidFill>
            <a:round/>
          </a:ln>
          <a:effectLst>
            <a:outerShdw blurRad="50760" dir="5400000" dist="38160" rotWithShape="0">
              <a:srgbClr val="000000">
                <a:alpha val="43000"/>
              </a:srgbClr>
            </a:outerShdw>
          </a:effectLst>
        </p:spPr>
        <p:style>
          <a:lnRef idx="1">
            <a:schemeClr val="accent6"/>
          </a:lnRef>
          <a:fillRef idx="2">
            <a:schemeClr val="accent6"/>
          </a:fillRef>
          <a:effectRef idx="1">
            <a:schemeClr val="accent6"/>
          </a:effectRef>
          <a:fontRef idx="minor"/>
        </p:style>
        <p:txBody>
          <a:bodyPr lIns="90000" rIns="90000" tIns="45000" bIns="45000">
            <a:spAutoFit/>
          </a:bodyPr>
          <a:p>
            <a:pPr>
              <a:lnSpc>
                <a:spcPct val="100000"/>
              </a:lnSpc>
            </a:pPr>
            <a:r>
              <a:rPr b="0" lang="fr-FR" sz="1000" spc="-1" strike="noStrike">
                <a:solidFill>
                  <a:srgbClr val="000000"/>
                </a:solidFill>
                <a:latin typeface="Consolas"/>
              </a:rPr>
              <a:t>         </a:t>
            </a:r>
            <a:r>
              <a:rPr b="0" lang="en-US" sz="1000" spc="-1" strike="noStrike">
                <a:solidFill>
                  <a:srgbClr val="000000"/>
                </a:solidFill>
                <a:latin typeface="Consolas"/>
              </a:rPr>
              <a:t>sql1 = 'SELECT HORO, RES FROM QTEMP/MODHERATMP ' ;</a:t>
            </a:r>
            <a:endParaRPr b="0" lang="fr-FR" sz="1000" spc="-1" strike="noStrike">
              <a:latin typeface="Arial"/>
            </a:endParaRPr>
          </a:p>
          <a:p>
            <a:pPr>
              <a:lnSpc>
                <a:spcPct val="100000"/>
              </a:lnSpc>
            </a:pPr>
            <a:r>
              <a:rPr b="0" lang="en-US" sz="1000" spc="-1" strike="noStrike">
                <a:solidFill>
                  <a:srgbClr val="000000"/>
                </a:solidFill>
                <a:latin typeface="Consolas"/>
              </a:rPr>
              <a:t>         </a:t>
            </a:r>
            <a:r>
              <a:rPr b="0" lang="en-US" sz="1000" spc="-1" strike="noStrike">
                <a:solidFill>
                  <a:srgbClr val="000000"/>
                </a:solidFill>
                <a:latin typeface="Consolas"/>
              </a:rPr>
              <a:t>EXEC SQL                                          </a:t>
            </a:r>
            <a:endParaRPr b="0" lang="fr-FR" sz="1000" spc="-1" strike="noStrike">
              <a:latin typeface="Arial"/>
            </a:endParaRPr>
          </a:p>
          <a:p>
            <a:pPr>
              <a:lnSpc>
                <a:spcPct val="100000"/>
              </a:lnSpc>
            </a:pPr>
            <a:r>
              <a:rPr b="0" lang="en-US" sz="1000" spc="-1" strike="noStrike">
                <a:solidFill>
                  <a:srgbClr val="000000"/>
                </a:solidFill>
                <a:latin typeface="Consolas"/>
              </a:rPr>
              <a:t>           </a:t>
            </a:r>
            <a:r>
              <a:rPr b="0" lang="en-US" sz="1000" spc="-1" strike="noStrike">
                <a:solidFill>
                  <a:srgbClr val="000000"/>
                </a:solidFill>
                <a:latin typeface="Consolas"/>
              </a:rPr>
              <a:t>PREPARE REQ1 FROM :sql1 ;                       </a:t>
            </a:r>
            <a:endParaRPr b="0" lang="fr-FR" sz="1000" spc="-1" strike="noStrike">
              <a:latin typeface="Arial"/>
            </a:endParaRPr>
          </a:p>
          <a:p>
            <a:pPr>
              <a:lnSpc>
                <a:spcPct val="100000"/>
              </a:lnSpc>
            </a:pPr>
            <a:r>
              <a:rPr b="0" lang="en-US" sz="1000" spc="-1" strike="noStrike">
                <a:solidFill>
                  <a:srgbClr val="000000"/>
                </a:solidFill>
                <a:latin typeface="Consolas"/>
              </a:rPr>
              <a:t>         </a:t>
            </a:r>
            <a:r>
              <a:rPr b="0" lang="en-US" sz="1000" spc="-1" strike="noStrike">
                <a:solidFill>
                  <a:srgbClr val="000000"/>
                </a:solidFill>
                <a:latin typeface="Consolas"/>
              </a:rPr>
              <a:t>EXEC SQL                                          </a:t>
            </a:r>
            <a:endParaRPr b="0" lang="fr-FR" sz="1000" spc="-1" strike="noStrike">
              <a:latin typeface="Arial"/>
            </a:endParaRPr>
          </a:p>
          <a:p>
            <a:pPr>
              <a:lnSpc>
                <a:spcPct val="100000"/>
              </a:lnSpc>
            </a:pPr>
            <a:r>
              <a:rPr b="0" lang="en-US" sz="1000" spc="-1" strike="noStrike">
                <a:solidFill>
                  <a:srgbClr val="000000"/>
                </a:solidFill>
                <a:latin typeface="Consolas"/>
              </a:rPr>
              <a:t>           </a:t>
            </a:r>
            <a:r>
              <a:rPr b="0" lang="en-US" sz="1000" spc="-1" strike="noStrike">
                <a:solidFill>
                  <a:srgbClr val="000000"/>
                </a:solidFill>
                <a:latin typeface="Consolas"/>
              </a:rPr>
              <a:t>DECLARE C1 CURSOR FOR REQ1 ;                    </a:t>
            </a:r>
            <a:endParaRPr b="0" lang="fr-FR" sz="1000" spc="-1" strike="noStrike">
              <a:latin typeface="Arial"/>
            </a:endParaRPr>
          </a:p>
          <a:p>
            <a:pPr>
              <a:lnSpc>
                <a:spcPct val="100000"/>
              </a:lnSpc>
            </a:pPr>
            <a:r>
              <a:rPr b="0" lang="en-US" sz="1000" spc="-1" strike="noStrike">
                <a:solidFill>
                  <a:srgbClr val="000000"/>
                </a:solidFill>
                <a:latin typeface="Consolas"/>
              </a:rPr>
              <a:t>         </a:t>
            </a:r>
            <a:r>
              <a:rPr b="0" lang="en-US" sz="1000" spc="-1" strike="noStrike">
                <a:solidFill>
                  <a:srgbClr val="000000"/>
                </a:solidFill>
                <a:latin typeface="Consolas"/>
              </a:rPr>
              <a:t>EXEC SQL                                          </a:t>
            </a:r>
            <a:endParaRPr b="0" lang="fr-FR" sz="1000" spc="-1" strike="noStrike">
              <a:latin typeface="Arial"/>
            </a:endParaRPr>
          </a:p>
          <a:p>
            <a:pPr>
              <a:lnSpc>
                <a:spcPct val="100000"/>
              </a:lnSpc>
            </a:pPr>
            <a:r>
              <a:rPr b="0" lang="en-US" sz="1000" spc="-1" strike="noStrike">
                <a:solidFill>
                  <a:srgbClr val="000000"/>
                </a:solidFill>
                <a:latin typeface="Consolas"/>
              </a:rPr>
              <a:t>           </a:t>
            </a:r>
            <a:r>
              <a:rPr b="0" lang="en-US" sz="1000" spc="-1" strike="noStrike">
                <a:solidFill>
                  <a:srgbClr val="000000"/>
                </a:solidFill>
                <a:latin typeface="Consolas"/>
              </a:rPr>
              <a:t>OPEN C1 ;                                       </a:t>
            </a:r>
            <a:endParaRPr b="0" lang="fr-FR" sz="1000" spc="-1" strike="noStrike">
              <a:latin typeface="Arial"/>
            </a:endParaRPr>
          </a:p>
          <a:p>
            <a:pPr>
              <a:lnSpc>
                <a:spcPct val="100000"/>
              </a:lnSpc>
            </a:pPr>
            <a:r>
              <a:rPr b="0" lang="en-US" sz="1000" spc="-1" strike="noStrike">
                <a:solidFill>
                  <a:srgbClr val="000000"/>
                </a:solidFill>
                <a:latin typeface="Consolas"/>
              </a:rPr>
              <a:t>         </a:t>
            </a:r>
            <a:r>
              <a:rPr b="0" lang="en-US" sz="1000" spc="-1" strike="noStrike">
                <a:solidFill>
                  <a:srgbClr val="000000"/>
                </a:solidFill>
                <a:latin typeface="Consolas"/>
              </a:rPr>
              <a:t>EXEC SQL                                          </a:t>
            </a:r>
            <a:endParaRPr b="0" lang="fr-FR" sz="1000" spc="-1" strike="noStrike">
              <a:latin typeface="Arial"/>
            </a:endParaRPr>
          </a:p>
          <a:p>
            <a:pPr>
              <a:lnSpc>
                <a:spcPct val="100000"/>
              </a:lnSpc>
            </a:pPr>
            <a:r>
              <a:rPr b="0" lang="en-US" sz="1000" spc="-1" strike="noStrike">
                <a:solidFill>
                  <a:srgbClr val="000000"/>
                </a:solidFill>
                <a:latin typeface="Consolas"/>
              </a:rPr>
              <a:t>           </a:t>
            </a:r>
            <a:r>
              <a:rPr b="0" lang="en-US" sz="1000" spc="-1" strike="noStrike">
                <a:solidFill>
                  <a:srgbClr val="000000"/>
                </a:solidFill>
                <a:latin typeface="Consolas"/>
              </a:rPr>
              <a:t>SET RESULT SETS CURSOR C1 ;                     </a:t>
            </a:r>
            <a:endParaRPr b="0" lang="fr-FR" sz="1000" spc="-1" strike="noStrike">
              <a:latin typeface="Arial"/>
            </a:endParaRPr>
          </a:p>
        </p:txBody>
      </p:sp>
      <p:sp>
        <p:nvSpPr>
          <p:cNvPr id="212" name="ZoneTexte 6"/>
          <p:cNvSpPr/>
          <p:nvPr/>
        </p:nvSpPr>
        <p:spPr>
          <a:xfrm>
            <a:off x="2252520" y="4040640"/>
            <a:ext cx="6324120" cy="2526840"/>
          </a:xfrm>
          <a:prstGeom prst="rect">
            <a:avLst/>
          </a:prstGeom>
          <a:gradFill rotWithShape="0">
            <a:gsLst>
              <a:gs pos="0">
                <a:srgbClr val="d5d0c2"/>
              </a:gs>
              <a:gs pos="100000">
                <a:srgbClr val="efebe6"/>
              </a:gs>
            </a:gsLst>
            <a:lin ang="16200000"/>
          </a:gradFill>
          <a:ln>
            <a:solidFill>
              <a:srgbClr val="a8a496"/>
            </a:solidFill>
            <a:round/>
          </a:ln>
          <a:effectLst>
            <a:outerShdw blurRad="50760" dir="5400000" dist="38160" rotWithShape="0">
              <a:srgbClr val="000000">
                <a:alpha val="43000"/>
              </a:srgbClr>
            </a:outerShdw>
          </a:effectLst>
        </p:spPr>
        <p:style>
          <a:lnRef idx="1">
            <a:schemeClr val="accent6"/>
          </a:lnRef>
          <a:fillRef idx="2">
            <a:schemeClr val="accent6"/>
          </a:fillRef>
          <a:effectRef idx="1">
            <a:schemeClr val="accent6"/>
          </a:effectRef>
          <a:fontRef idx="minor"/>
        </p:style>
        <p:txBody>
          <a:bodyPr lIns="90000" rIns="90000" tIns="45000" bIns="45000">
            <a:spAutoFit/>
          </a:bodyPr>
          <a:p>
            <a:pPr>
              <a:lnSpc>
                <a:spcPct val="100000"/>
              </a:lnSpc>
            </a:pPr>
            <a:r>
              <a:rPr b="0" lang="fr-FR" sz="1000" spc="-1" strike="noStrike">
                <a:solidFill>
                  <a:srgbClr val="000000"/>
                </a:solidFill>
                <a:latin typeface="Consolas"/>
              </a:rPr>
              <a:t> </a:t>
            </a:r>
            <a:r>
              <a:rPr b="0" lang="fr-FR" sz="1000" spc="-1" strike="noStrike">
                <a:solidFill>
                  <a:srgbClr val="000000"/>
                </a:solidFill>
                <a:latin typeface="Consolas"/>
              </a:rPr>
              <a:t>$stmt = $dbh-&gt;prepare("CALL MAPROCDB2 (:numadh, :coderr, :horodat)");</a:t>
            </a:r>
            <a:endParaRPr b="0" lang="fr-FR" sz="1000" spc="-1" strike="noStrike">
              <a:latin typeface="Arial"/>
            </a:endParaRPr>
          </a:p>
          <a:p>
            <a:pPr>
              <a:lnSpc>
                <a:spcPct val="100000"/>
              </a:lnSpc>
            </a:pPr>
            <a:r>
              <a:rPr b="0" lang="fr-FR" sz="1000" spc="-1" strike="noStrike">
                <a:solidFill>
                  <a:srgbClr val="000000"/>
                </a:solidFill>
                <a:latin typeface="Consolas"/>
              </a:rPr>
              <a:t>   </a:t>
            </a:r>
            <a:r>
              <a:rPr b="0" lang="fr-FR" sz="1000" spc="-1" strike="noStrike">
                <a:solidFill>
                  <a:srgbClr val="000000"/>
                </a:solidFill>
                <a:latin typeface="Consolas"/>
              </a:rPr>
              <a:t>$stmt-&gt;bindParam(':numadh', $vnumadh, PDO::PARAM_STR|PDO::PARAM_INPUT_OUTPUT, 7); </a:t>
            </a:r>
            <a:endParaRPr b="0" lang="fr-FR" sz="1000" spc="-1" strike="noStrike">
              <a:latin typeface="Arial"/>
            </a:endParaRPr>
          </a:p>
          <a:p>
            <a:pPr>
              <a:lnSpc>
                <a:spcPct val="100000"/>
              </a:lnSpc>
            </a:pPr>
            <a:r>
              <a:rPr b="0" lang="fr-FR" sz="1000" spc="-1" strike="noStrike">
                <a:solidFill>
                  <a:srgbClr val="000000"/>
                </a:solidFill>
                <a:latin typeface="Consolas"/>
              </a:rPr>
              <a:t>   </a:t>
            </a:r>
            <a:r>
              <a:rPr b="0" lang="fr-FR" sz="1000" spc="-1" strike="noStrike">
                <a:solidFill>
                  <a:srgbClr val="000000"/>
                </a:solidFill>
                <a:latin typeface="Consolas"/>
              </a:rPr>
              <a:t>$stmt-&gt;bindParam(':coderr', $vcoderr, PDO::PARAM_STR|PDO::PARAM_INPUT_OUTPUT, 2); </a:t>
            </a:r>
            <a:endParaRPr b="0" lang="fr-FR" sz="1000" spc="-1" strike="noStrike">
              <a:latin typeface="Arial"/>
            </a:endParaRPr>
          </a:p>
          <a:p>
            <a:pPr>
              <a:lnSpc>
                <a:spcPct val="100000"/>
              </a:lnSpc>
            </a:pPr>
            <a:r>
              <a:rPr b="0" lang="fr-FR" sz="1000" spc="-1" strike="noStrike">
                <a:solidFill>
                  <a:srgbClr val="000000"/>
                </a:solidFill>
                <a:latin typeface="Consolas"/>
              </a:rPr>
              <a:t>   </a:t>
            </a:r>
            <a:r>
              <a:rPr b="0" lang="fr-FR" sz="1000" spc="-1" strike="noStrike">
                <a:solidFill>
                  <a:srgbClr val="000000"/>
                </a:solidFill>
                <a:latin typeface="Consolas"/>
              </a:rPr>
              <a:t>$stmt-&gt;bindParam(':horodat', $vhorodat, PDO::PARAM_STR|PDO::PARAM_INPUT_OUTPUT, 27);</a:t>
            </a:r>
            <a:endParaRPr b="0" lang="fr-FR" sz="1000" spc="-1" strike="noStrike">
              <a:latin typeface="Arial"/>
            </a:endParaRPr>
          </a:p>
          <a:p>
            <a:pPr>
              <a:lnSpc>
                <a:spcPct val="100000"/>
              </a:lnSpc>
            </a:pPr>
            <a:r>
              <a:rPr b="0" lang="fr-FR" sz="1000" spc="-1" strike="noStrike">
                <a:solidFill>
                  <a:srgbClr val="000000"/>
                </a:solidFill>
                <a:latin typeface="Consolas"/>
              </a:rPr>
              <a:t>   </a:t>
            </a:r>
            <a:r>
              <a:rPr b="0" lang="fr-FR" sz="1000" spc="-1" strike="noStrike">
                <a:solidFill>
                  <a:srgbClr val="000000"/>
                </a:solidFill>
                <a:latin typeface="Consolas"/>
              </a:rPr>
              <a:t>// Appel de la procédure stockée</a:t>
            </a:r>
            <a:endParaRPr b="0" lang="fr-FR" sz="1000" spc="-1" strike="noStrike">
              <a:latin typeface="Arial"/>
            </a:endParaRPr>
          </a:p>
          <a:p>
            <a:pPr>
              <a:lnSpc>
                <a:spcPct val="100000"/>
              </a:lnSpc>
            </a:pPr>
            <a:r>
              <a:rPr b="0" lang="fr-FR" sz="1000" spc="-1" strike="noStrike">
                <a:solidFill>
                  <a:srgbClr val="000000"/>
                </a:solidFill>
                <a:latin typeface="Consolas"/>
              </a:rPr>
              <a:t>   </a:t>
            </a:r>
            <a:r>
              <a:rPr b="0" lang="fr-FR" sz="1000" spc="-1" strike="noStrike">
                <a:solidFill>
                  <a:srgbClr val="000000"/>
                </a:solidFill>
                <a:latin typeface="Consolas"/>
              </a:rPr>
              <a:t>if ($stmt-&gt;execute()) {</a:t>
            </a:r>
            <a:endParaRPr b="0" lang="fr-FR" sz="1000" spc="-1" strike="noStrike">
              <a:latin typeface="Arial"/>
            </a:endParaRPr>
          </a:p>
          <a:p>
            <a:pPr>
              <a:lnSpc>
                <a:spcPct val="100000"/>
              </a:lnSpc>
            </a:pPr>
            <a:r>
              <a:rPr b="0" lang="fr-FR" sz="1000" spc="-1" strike="noStrike">
                <a:solidFill>
                  <a:srgbClr val="000000"/>
                </a:solidFill>
                <a:latin typeface="Consolas"/>
              </a:rPr>
              <a:t>      </a:t>
            </a:r>
            <a:r>
              <a:rPr b="0" lang="fr-FR" sz="1000" spc="-1" strike="noStrike">
                <a:solidFill>
                  <a:srgbClr val="000000"/>
                </a:solidFill>
                <a:latin typeface="Consolas"/>
              </a:rPr>
              <a:t>do {</a:t>
            </a:r>
            <a:endParaRPr b="0" lang="fr-FR" sz="1000" spc="-1" strike="noStrike">
              <a:latin typeface="Arial"/>
            </a:endParaRPr>
          </a:p>
          <a:p>
            <a:pPr>
              <a:lnSpc>
                <a:spcPct val="100000"/>
              </a:lnSpc>
            </a:pPr>
            <a:r>
              <a:rPr b="0" lang="fr-FR" sz="1000" spc="-1" strike="noStrike">
                <a:solidFill>
                  <a:srgbClr val="000000"/>
                </a:solidFill>
                <a:latin typeface="Consolas"/>
              </a:rPr>
              <a:t>         </a:t>
            </a:r>
            <a:r>
              <a:rPr b="0" lang="fr-FR" sz="1000" spc="-1" strike="noStrike">
                <a:solidFill>
                  <a:srgbClr val="000000"/>
                </a:solidFill>
                <a:latin typeface="Consolas"/>
              </a:rPr>
              <a:t>$row_data = $st-&gt;fetchAll(PDO::FETCH_ASSOC);</a:t>
            </a:r>
            <a:endParaRPr b="0" lang="fr-FR" sz="1000" spc="-1" strike="noStrike">
              <a:latin typeface="Arial"/>
            </a:endParaRPr>
          </a:p>
          <a:p>
            <a:pPr>
              <a:lnSpc>
                <a:spcPct val="100000"/>
              </a:lnSpc>
            </a:pPr>
            <a:r>
              <a:rPr b="0" lang="fr-FR" sz="1000" spc="-1" strike="noStrike">
                <a:solidFill>
                  <a:srgbClr val="000000"/>
                </a:solidFill>
                <a:latin typeface="Consolas"/>
              </a:rPr>
              <a:t>         </a:t>
            </a:r>
            <a:r>
              <a:rPr b="0" lang="fr-FR" sz="1000" spc="-1" strike="noStrike">
                <a:solidFill>
                  <a:srgbClr val="000000"/>
                </a:solidFill>
                <a:latin typeface="Consolas"/>
              </a:rPr>
              <a:t>if ($row_data) {</a:t>
            </a:r>
            <a:endParaRPr b="0" lang="fr-FR" sz="1000" spc="-1" strike="noStrike">
              <a:latin typeface="Arial"/>
            </a:endParaRPr>
          </a:p>
          <a:p>
            <a:pPr>
              <a:lnSpc>
                <a:spcPct val="100000"/>
              </a:lnSpc>
            </a:pPr>
            <a:r>
              <a:rPr b="0" lang="fr-FR" sz="1000" spc="-1" strike="noStrike">
                <a:solidFill>
                  <a:srgbClr val="000000"/>
                </a:solidFill>
                <a:latin typeface="Consolas"/>
              </a:rPr>
              <a:t>            </a:t>
            </a:r>
            <a:r>
              <a:rPr b="0" lang="fr-FR" sz="1000" spc="-1" strike="noStrike">
                <a:solidFill>
                  <a:srgbClr val="000000"/>
                </a:solidFill>
                <a:latin typeface="Consolas"/>
              </a:rPr>
              <a:t>$nblignes = count($row_data) ;</a:t>
            </a:r>
            <a:endParaRPr b="0" lang="fr-FR" sz="1000" spc="-1" strike="noStrike">
              <a:latin typeface="Arial"/>
            </a:endParaRPr>
          </a:p>
          <a:p>
            <a:pPr>
              <a:lnSpc>
                <a:spcPct val="100000"/>
              </a:lnSpc>
            </a:pPr>
            <a:r>
              <a:rPr b="0" lang="fr-FR" sz="1000" spc="-1" strike="noStrike">
                <a:solidFill>
                  <a:srgbClr val="000000"/>
                </a:solidFill>
                <a:latin typeface="Consolas"/>
              </a:rPr>
              <a:t>            </a:t>
            </a:r>
            <a:r>
              <a:rPr b="0" lang="fr-FR" sz="1000" spc="-1" strike="noStrike">
                <a:solidFill>
                  <a:srgbClr val="000000"/>
                </a:solidFill>
                <a:latin typeface="Consolas"/>
              </a:rPr>
              <a:t>for($yIndex = 0; $yIndex &lt; $nblignes; $yIndex++) {</a:t>
            </a:r>
            <a:endParaRPr b="0" lang="fr-FR" sz="1000" spc="-1" strike="noStrike">
              <a:latin typeface="Arial"/>
            </a:endParaRPr>
          </a:p>
          <a:p>
            <a:pPr>
              <a:lnSpc>
                <a:spcPct val="100000"/>
              </a:lnSpc>
            </a:pPr>
            <a:r>
              <a:rPr b="0" lang="fr-FR" sz="1000" spc="-1" strike="noStrike">
                <a:solidFill>
                  <a:srgbClr val="000000"/>
                </a:solidFill>
                <a:latin typeface="Consolas"/>
              </a:rPr>
              <a:t>               </a:t>
            </a:r>
            <a:r>
              <a:rPr b="0" lang="fr-FR" sz="1000" spc="-1" strike="noStrike">
                <a:solidFill>
                  <a:srgbClr val="000000"/>
                </a:solidFill>
                <a:latin typeface="Consolas"/>
              </a:rPr>
              <a:t>var_dump($row_data[$yIndex]) ;</a:t>
            </a:r>
            <a:endParaRPr b="0" lang="fr-FR" sz="1000" spc="-1" strike="noStrike">
              <a:latin typeface="Arial"/>
            </a:endParaRPr>
          </a:p>
          <a:p>
            <a:pPr>
              <a:lnSpc>
                <a:spcPct val="100000"/>
              </a:lnSpc>
            </a:pPr>
            <a:r>
              <a:rPr b="0" lang="fr-FR" sz="1000" spc="-1" strike="noStrike">
                <a:solidFill>
                  <a:srgbClr val="000000"/>
                </a:solidFill>
                <a:latin typeface="Consolas"/>
              </a:rPr>
              <a:t>            </a:t>
            </a:r>
            <a:r>
              <a:rPr b="0" lang="fr-FR" sz="1000" spc="-1" strike="noStrike">
                <a:solidFill>
                  <a:srgbClr val="000000"/>
                </a:solidFill>
                <a:latin typeface="Consolas"/>
              </a:rPr>
              <a:t>}</a:t>
            </a:r>
            <a:endParaRPr b="0" lang="fr-FR" sz="1000" spc="-1" strike="noStrike">
              <a:latin typeface="Arial"/>
            </a:endParaRPr>
          </a:p>
          <a:p>
            <a:pPr>
              <a:lnSpc>
                <a:spcPct val="100000"/>
              </a:lnSpc>
            </a:pPr>
            <a:r>
              <a:rPr b="0" lang="fr-FR" sz="1000" spc="-1" strike="noStrike">
                <a:solidFill>
                  <a:srgbClr val="000000"/>
                </a:solidFill>
                <a:latin typeface="Consolas"/>
              </a:rPr>
              <a:t>         </a:t>
            </a:r>
            <a:r>
              <a:rPr b="0" lang="fr-FR" sz="1000" spc="-1" strike="noStrike">
                <a:solidFill>
                  <a:srgbClr val="000000"/>
                </a:solidFill>
                <a:latin typeface="Consolas"/>
              </a:rPr>
              <a:t>}</a:t>
            </a:r>
            <a:endParaRPr b="0" lang="fr-FR" sz="1000" spc="-1" strike="noStrike">
              <a:latin typeface="Arial"/>
            </a:endParaRPr>
          </a:p>
          <a:p>
            <a:pPr>
              <a:lnSpc>
                <a:spcPct val="100000"/>
              </a:lnSpc>
            </a:pPr>
            <a:r>
              <a:rPr b="0" lang="fr-FR" sz="1000" spc="-1" strike="noStrike">
                <a:solidFill>
                  <a:srgbClr val="000000"/>
                </a:solidFill>
                <a:latin typeface="Consolas"/>
              </a:rPr>
              <a:t>      </a:t>
            </a:r>
            <a:r>
              <a:rPr b="0" lang="fr-FR" sz="1000" spc="-1" strike="noStrike">
                <a:solidFill>
                  <a:srgbClr val="000000"/>
                </a:solidFill>
                <a:latin typeface="Consolas"/>
              </a:rPr>
              <a:t>} while ($st-&gt;nextRowset());  // passage au “result set” suivant</a:t>
            </a:r>
            <a:endParaRPr b="0" lang="fr-FR" sz="1000" spc="-1" strike="noStrike">
              <a:latin typeface="Arial"/>
            </a:endParaRPr>
          </a:p>
          <a:p>
            <a:pPr>
              <a:lnSpc>
                <a:spcPct val="100000"/>
              </a:lnSpc>
            </a:pPr>
            <a:r>
              <a:rPr b="0" lang="fr-FR" sz="1000" spc="-1" strike="noStrike">
                <a:solidFill>
                  <a:srgbClr val="000000"/>
                </a:solidFill>
                <a:latin typeface="Consolas"/>
              </a:rPr>
              <a:t>   </a:t>
            </a:r>
            <a:r>
              <a:rPr b="0" lang="fr-FR" sz="1000" spc="-1" strike="noStrike">
                <a:solidFill>
                  <a:srgbClr val="000000"/>
                </a:solidFill>
                <a:latin typeface="Consolas"/>
              </a:rPr>
              <a:t>}</a:t>
            </a:r>
            <a:endParaRPr b="0" lang="fr-FR" sz="1000" spc="-1" strike="noStrike">
              <a:latin typeface="Arial"/>
            </a:endParaRPr>
          </a:p>
        </p:txBody>
      </p:sp>
      <p:pic>
        <p:nvPicPr>
          <p:cNvPr id="213" name="" descr=""/>
          <p:cNvPicPr/>
          <p:nvPr/>
        </p:nvPicPr>
        <p:blipFill>
          <a:blip r:embed="rId1"/>
          <a:stretch/>
        </p:blipFill>
        <p:spPr>
          <a:xfrm>
            <a:off x="7706160" y="0"/>
            <a:ext cx="1437840" cy="809280"/>
          </a:xfrm>
          <a:prstGeom prst="rect">
            <a:avLst/>
          </a:prstGeom>
          <a:ln w="0">
            <a:noFill/>
          </a:ln>
        </p:spPr>
      </p:pic>
      <p:pic>
        <p:nvPicPr>
          <p:cNvPr id="214" name="" descr=""/>
          <p:cNvPicPr/>
          <p:nvPr/>
        </p:nvPicPr>
        <p:blipFill>
          <a:blip r:embed="rId2"/>
          <a:stretch/>
        </p:blipFill>
        <p:spPr>
          <a:xfrm>
            <a:off x="7920000" y="1080360"/>
            <a:ext cx="1224000" cy="289800"/>
          </a:xfrm>
          <a:prstGeom prst="rect">
            <a:avLst/>
          </a:prstGeom>
          <a:ln w="0">
            <a:noFill/>
          </a:ln>
        </p:spPr>
      </p:pic>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5" name="Titre 1"/>
          <p:cNvSpPr txBox="1"/>
          <p:nvPr/>
        </p:nvSpPr>
        <p:spPr>
          <a:xfrm>
            <a:off x="857160" y="142920"/>
            <a:ext cx="7214760" cy="928440"/>
          </a:xfrm>
          <a:prstGeom prst="rect">
            <a:avLst/>
          </a:prstGeom>
          <a:noFill/>
          <a:ln w="0">
            <a:noFill/>
          </a:ln>
          <a:effectLst>
            <a:outerShdw dist="38160" dir="5400000" blurRad="50760">
              <a:srgbClr val="000000">
                <a:alpha val="43000"/>
              </a:srgbClr>
            </a:outerShdw>
          </a:effectLst>
        </p:spPr>
        <p:txBody>
          <a:bodyPr anchor="b">
            <a:noAutofit/>
          </a:bodyPr>
          <a:p>
            <a:pPr algn="ctr">
              <a:lnSpc>
                <a:spcPct val="100000"/>
              </a:lnSpc>
            </a:pPr>
            <a:r>
              <a:rPr b="1" lang="fr-FR" sz="2800" spc="-1" strike="noStrike">
                <a:solidFill>
                  <a:srgbClr val="433838"/>
                </a:solidFill>
                <a:latin typeface="Verdana"/>
              </a:rPr>
              <a:t>Zend Server – Les nouveautés</a:t>
            </a:r>
            <a:endParaRPr b="0" lang="fr-FR" sz="2800" spc="-1" strike="noStrike">
              <a:solidFill>
                <a:srgbClr val="000000"/>
              </a:solidFill>
              <a:latin typeface="Times New Roman"/>
            </a:endParaRPr>
          </a:p>
        </p:txBody>
      </p:sp>
      <p:sp>
        <p:nvSpPr>
          <p:cNvPr id="216" name="Espace réservé du contenu 2"/>
          <p:cNvSpPr txBox="1"/>
          <p:nvPr/>
        </p:nvSpPr>
        <p:spPr>
          <a:xfrm>
            <a:off x="457200" y="1500120"/>
            <a:ext cx="8478000" cy="3104640"/>
          </a:xfrm>
          <a:prstGeom prst="rect">
            <a:avLst/>
          </a:prstGeom>
          <a:noFill/>
          <a:ln w="9360">
            <a:noFill/>
          </a:ln>
        </p:spPr>
        <p:txBody>
          <a:bodyPr>
            <a:normAutofit/>
          </a:bodyPr>
          <a:p>
            <a:pPr marL="343080" indent="-342720" algn="just">
              <a:lnSpc>
                <a:spcPct val="100000"/>
              </a:lnSpc>
              <a:spcBef>
                <a:spcPts val="400"/>
              </a:spcBef>
              <a:buClr>
                <a:srgbClr val="7ba8a9"/>
              </a:buClr>
              <a:buFont typeface="Wingdings" charset="2"/>
              <a:buChar char=""/>
            </a:pPr>
            <a:r>
              <a:rPr b="0" lang="fr-FR" sz="2000" spc="-1" strike="noStrike">
                <a:solidFill>
                  <a:srgbClr val="000000"/>
                </a:solidFill>
                <a:latin typeface="Verdana"/>
              </a:rPr>
              <a:t>Présentation des principales nouveautés relatives aux versions 7 et 8 de Zend Server :</a:t>
            </a:r>
            <a:endParaRPr b="0" lang="fr-FR" sz="2000" spc="-1" strike="noStrike">
              <a:solidFill>
                <a:srgbClr val="000000"/>
              </a:solidFill>
              <a:latin typeface="Verdana"/>
            </a:endParaRPr>
          </a:p>
          <a:p>
            <a:pPr lvl="1" marL="743040" indent="-285480" algn="just">
              <a:lnSpc>
                <a:spcPct val="100000"/>
              </a:lnSpc>
              <a:spcBef>
                <a:spcPts val="360"/>
              </a:spcBef>
              <a:buClr>
                <a:srgbClr val="7ba8a9"/>
              </a:buClr>
              <a:buFont typeface="Wingdings" charset="2"/>
              <a:buChar char=""/>
            </a:pPr>
            <a:r>
              <a:rPr b="0" lang="fr-FR" sz="1800" spc="-1" strike="noStrike">
                <a:solidFill>
                  <a:srgbClr val="000000"/>
                </a:solidFill>
                <a:latin typeface="Verdana"/>
              </a:rPr>
              <a:t>Pour Zend Server 7 : </a:t>
            </a:r>
            <a:endParaRPr b="0" lang="fr-FR" sz="1800" spc="-1" strike="noStrike">
              <a:solidFill>
                <a:srgbClr val="000000"/>
              </a:solidFill>
              <a:latin typeface="Verdana"/>
            </a:endParaRPr>
          </a:p>
          <a:p>
            <a:pPr lvl="2" marL="1143000" indent="-228240" algn="just">
              <a:lnSpc>
                <a:spcPct val="100000"/>
              </a:lnSpc>
              <a:spcBef>
                <a:spcPts val="320"/>
              </a:spcBef>
              <a:buClr>
                <a:srgbClr val="7ba8a9"/>
              </a:buClr>
              <a:buFont typeface="Arial"/>
              <a:buChar char="•"/>
            </a:pPr>
            <a:r>
              <a:rPr b="0" lang="fr-FR" sz="1600" spc="-1" strike="noStrike" u="sng">
                <a:solidFill>
                  <a:srgbClr val="50797a"/>
                </a:solidFill>
                <a:uFillTx/>
                <a:latin typeface="Verdana"/>
                <a:hlinkClick r:id="rId1"/>
              </a:rPr>
              <a:t>http</a:t>
            </a:r>
            <a:r>
              <a:rPr b="0" lang="fr-FR" sz="1600" spc="-1" strike="noStrike" u="sng">
                <a:solidFill>
                  <a:srgbClr val="50797a"/>
                </a:solidFill>
                <a:uFillTx/>
                <a:latin typeface="Verdana"/>
                <a:hlinkClick r:id="rId2"/>
              </a:rPr>
              <a:t>://</a:t>
            </a:r>
            <a:r>
              <a:rPr b="0" lang="fr-FR" sz="1600" spc="-1" strike="noStrike" u="sng">
                <a:solidFill>
                  <a:srgbClr val="50797a"/>
                </a:solidFill>
                <a:uFillTx/>
                <a:latin typeface="Verdana"/>
                <a:hlinkClick r:id="rId3"/>
              </a:rPr>
              <a:t>www.zend.com</a:t>
            </a:r>
            <a:r>
              <a:rPr b="0" lang="fr-FR" sz="1600" spc="-1" strike="noStrike" u="sng">
                <a:solidFill>
                  <a:srgbClr val="50797a"/>
                </a:solidFill>
                <a:uFillTx/>
                <a:latin typeface="Verdana"/>
                <a:hlinkClick r:id="rId4"/>
              </a:rPr>
              <a:t>/en/</a:t>
            </a:r>
            <a:r>
              <a:rPr b="0" lang="fr-FR" sz="1600" spc="-1" strike="noStrike" u="sng">
                <a:solidFill>
                  <a:srgbClr val="50797a"/>
                </a:solidFill>
                <a:uFillTx/>
                <a:latin typeface="Verdana"/>
                <a:hlinkClick r:id="rId5"/>
              </a:rPr>
              <a:t>products</a:t>
            </a:r>
            <a:r>
              <a:rPr b="0" lang="fr-FR" sz="1600" spc="-1" strike="noStrike" u="sng">
                <a:solidFill>
                  <a:srgbClr val="50797a"/>
                </a:solidFill>
                <a:uFillTx/>
                <a:latin typeface="Verdana"/>
                <a:hlinkClick r:id="rId6"/>
              </a:rPr>
              <a:t>/server/</a:t>
            </a:r>
            <a:r>
              <a:rPr b="0" lang="fr-FR" sz="1600" spc="-1" strike="noStrike" u="sng">
                <a:solidFill>
                  <a:srgbClr val="50797a"/>
                </a:solidFill>
                <a:uFillTx/>
                <a:latin typeface="Verdana"/>
                <a:hlinkClick r:id="rId7"/>
              </a:rPr>
              <a:t>whats</a:t>
            </a:r>
            <a:r>
              <a:rPr b="0" lang="fr-FR" sz="1600" spc="-1" strike="noStrike" u="sng">
                <a:solidFill>
                  <a:srgbClr val="50797a"/>
                </a:solidFill>
                <a:uFillTx/>
                <a:latin typeface="Verdana"/>
                <a:hlinkClick r:id="rId8"/>
              </a:rPr>
              <a:t>-</a:t>
            </a:r>
            <a:r>
              <a:rPr b="0" lang="fr-FR" sz="1600" spc="-1" strike="noStrike" u="sng">
                <a:solidFill>
                  <a:srgbClr val="50797a"/>
                </a:solidFill>
                <a:uFillTx/>
                <a:latin typeface="Verdana"/>
                <a:hlinkClick r:id="rId9"/>
              </a:rPr>
              <a:t>new-7</a:t>
            </a:r>
            <a:r>
              <a:rPr b="0" lang="fr-FR" sz="1600" spc="-1" strike="noStrike">
                <a:solidFill>
                  <a:srgbClr val="000000"/>
                </a:solidFill>
                <a:latin typeface="Verdana"/>
              </a:rPr>
              <a:t> </a:t>
            </a:r>
            <a:endParaRPr b="0" lang="fr-FR" sz="1600" spc="-1" strike="noStrike">
              <a:solidFill>
                <a:srgbClr val="000000"/>
              </a:solidFill>
              <a:latin typeface="Verdana"/>
            </a:endParaRPr>
          </a:p>
          <a:p>
            <a:pPr lvl="1" marL="743040" indent="-285480" algn="just">
              <a:lnSpc>
                <a:spcPct val="100000"/>
              </a:lnSpc>
              <a:spcBef>
                <a:spcPts val="360"/>
              </a:spcBef>
              <a:buClr>
                <a:srgbClr val="7ba8a9"/>
              </a:buClr>
              <a:buFont typeface="Wingdings" charset="2"/>
              <a:buChar char=""/>
            </a:pPr>
            <a:r>
              <a:rPr b="0" lang="fr-FR" sz="1800" spc="-1" strike="noStrike">
                <a:solidFill>
                  <a:srgbClr val="000000"/>
                </a:solidFill>
                <a:latin typeface="Verdana"/>
              </a:rPr>
              <a:t>Pour Zend Server 8 :</a:t>
            </a:r>
            <a:endParaRPr b="0" lang="fr-FR" sz="1800" spc="-1" strike="noStrike">
              <a:solidFill>
                <a:srgbClr val="000000"/>
              </a:solidFill>
              <a:latin typeface="Verdana"/>
            </a:endParaRPr>
          </a:p>
          <a:p>
            <a:pPr lvl="2" marL="1143000" indent="-228240" algn="just">
              <a:lnSpc>
                <a:spcPct val="100000"/>
              </a:lnSpc>
              <a:spcBef>
                <a:spcPts val="320"/>
              </a:spcBef>
              <a:buClr>
                <a:srgbClr val="7ba8a9"/>
              </a:buClr>
              <a:buFont typeface="Arial"/>
              <a:buChar char="•"/>
            </a:pPr>
            <a:r>
              <a:rPr b="0" lang="fr-FR" sz="1600" spc="-1" strike="noStrike" u="sng">
                <a:solidFill>
                  <a:srgbClr val="50797a"/>
                </a:solidFill>
                <a:uFillTx/>
                <a:latin typeface="Verdana"/>
                <a:hlinkClick r:id="rId10"/>
              </a:rPr>
              <a:t>http://</a:t>
            </a:r>
            <a:r>
              <a:rPr b="0" lang="fr-FR" sz="1600" spc="-1" strike="noStrike" u="sng">
                <a:solidFill>
                  <a:srgbClr val="50797a"/>
                </a:solidFill>
                <a:uFillTx/>
                <a:latin typeface="Verdana"/>
                <a:hlinkClick r:id="rId11"/>
              </a:rPr>
              <a:t>www.zend.com</a:t>
            </a:r>
            <a:r>
              <a:rPr b="0" lang="fr-FR" sz="1600" spc="-1" strike="noStrike" u="sng">
                <a:solidFill>
                  <a:srgbClr val="50797a"/>
                </a:solidFill>
                <a:uFillTx/>
                <a:latin typeface="Verdana"/>
                <a:hlinkClick r:id="rId12"/>
              </a:rPr>
              <a:t>/en/</a:t>
            </a:r>
            <a:r>
              <a:rPr b="0" lang="fr-FR" sz="1600" spc="-1" strike="noStrike" u="sng">
                <a:solidFill>
                  <a:srgbClr val="50797a"/>
                </a:solidFill>
                <a:uFillTx/>
                <a:latin typeface="Verdana"/>
                <a:hlinkClick r:id="rId13"/>
              </a:rPr>
              <a:t>products</a:t>
            </a:r>
            <a:r>
              <a:rPr b="0" lang="fr-FR" sz="1600" spc="-1" strike="noStrike" u="sng">
                <a:solidFill>
                  <a:srgbClr val="50797a"/>
                </a:solidFill>
                <a:uFillTx/>
                <a:latin typeface="Verdana"/>
                <a:hlinkClick r:id="rId14"/>
              </a:rPr>
              <a:t>/server/</a:t>
            </a:r>
            <a:r>
              <a:rPr b="0" lang="fr-FR" sz="1600" spc="-1" strike="noStrike" u="sng">
                <a:solidFill>
                  <a:srgbClr val="50797a"/>
                </a:solidFill>
                <a:uFillTx/>
                <a:latin typeface="Verdana"/>
                <a:hlinkClick r:id="rId15"/>
              </a:rPr>
              <a:t>whats</a:t>
            </a:r>
            <a:r>
              <a:rPr b="0" lang="fr-FR" sz="1600" spc="-1" strike="noStrike" u="sng">
                <a:solidFill>
                  <a:srgbClr val="50797a"/>
                </a:solidFill>
                <a:uFillTx/>
                <a:latin typeface="Verdana"/>
                <a:hlinkClick r:id="rId16"/>
              </a:rPr>
              <a:t>-new</a:t>
            </a:r>
            <a:r>
              <a:rPr b="0" lang="fr-FR" sz="1600" spc="-1" strike="noStrike">
                <a:solidFill>
                  <a:srgbClr val="000000"/>
                </a:solidFill>
                <a:latin typeface="Verdana"/>
              </a:rPr>
              <a:t> </a:t>
            </a:r>
            <a:endParaRPr b="0" lang="fr-FR" sz="1600" spc="-1" strike="noStrike">
              <a:solidFill>
                <a:srgbClr val="000000"/>
              </a:solidFill>
              <a:latin typeface="Verdana"/>
            </a:endParaRPr>
          </a:p>
          <a:p>
            <a:pPr marL="343080" indent="-342720">
              <a:lnSpc>
                <a:spcPct val="100000"/>
              </a:lnSpc>
              <a:spcBef>
                <a:spcPts val="400"/>
              </a:spcBef>
              <a:buClr>
                <a:srgbClr val="7ba8a9"/>
              </a:buClr>
              <a:buFont typeface="Wingdings" charset="2"/>
              <a:buChar char=""/>
            </a:pPr>
            <a:r>
              <a:rPr b="0" lang="fr-FR" sz="2000" spc="-1" strike="noStrike">
                <a:solidFill>
                  <a:srgbClr val="000000"/>
                </a:solidFill>
                <a:latin typeface="Verdana"/>
              </a:rPr>
              <a:t>Nouveauté majeure de la version 7 : Z-Ray.</a:t>
            </a:r>
            <a:endParaRPr b="0" lang="fr-FR" sz="2000" spc="-1" strike="noStrike">
              <a:solidFill>
                <a:srgbClr val="000000"/>
              </a:solidFill>
              <a:latin typeface="Verdana"/>
            </a:endParaRPr>
          </a:p>
          <a:p>
            <a:pPr marL="343080" indent="-342720">
              <a:lnSpc>
                <a:spcPct val="100000"/>
              </a:lnSpc>
              <a:spcBef>
                <a:spcPts val="400"/>
              </a:spcBef>
              <a:buClr>
                <a:srgbClr val="7ba8a9"/>
              </a:buClr>
              <a:buFont typeface="Wingdings" charset="2"/>
              <a:buChar char=""/>
            </a:pPr>
            <a:r>
              <a:rPr b="0" lang="fr-FR" sz="2000" spc="-1" strike="noStrike">
                <a:solidFill>
                  <a:srgbClr val="000000"/>
                </a:solidFill>
                <a:latin typeface="Verdana"/>
              </a:rPr>
              <a:t>La version 8 apporte un certain nombre d’améliorations, notamment autour de Z-Ray, ainsi que de nouveaux SDK.</a:t>
            </a:r>
            <a:endParaRPr b="0" lang="fr-FR" sz="2000" spc="-1" strike="noStrike">
              <a:solidFill>
                <a:srgbClr val="000000"/>
              </a:solidFill>
              <a:latin typeface="Verdana"/>
            </a:endParaRPr>
          </a:p>
        </p:txBody>
      </p:sp>
      <p:pic>
        <p:nvPicPr>
          <p:cNvPr id="217" name="" descr=""/>
          <p:cNvPicPr/>
          <p:nvPr/>
        </p:nvPicPr>
        <p:blipFill>
          <a:blip r:embed="rId17"/>
          <a:stretch/>
        </p:blipFill>
        <p:spPr>
          <a:xfrm>
            <a:off x="7706160" y="0"/>
            <a:ext cx="1437840" cy="809280"/>
          </a:xfrm>
          <a:prstGeom prst="rect">
            <a:avLst/>
          </a:prstGeom>
          <a:ln w="0">
            <a:noFill/>
          </a:ln>
        </p:spPr>
      </p:pic>
      <p:pic>
        <p:nvPicPr>
          <p:cNvPr id="218" name="" descr=""/>
          <p:cNvPicPr/>
          <p:nvPr/>
        </p:nvPicPr>
        <p:blipFill>
          <a:blip r:embed="rId18"/>
          <a:stretch/>
        </p:blipFill>
        <p:spPr>
          <a:xfrm>
            <a:off x="7920000" y="1080360"/>
            <a:ext cx="1224000" cy="289800"/>
          </a:xfrm>
          <a:prstGeom prst="rect">
            <a:avLst/>
          </a:prstGeom>
          <a:ln w="0">
            <a:noFill/>
          </a:ln>
        </p:spPr>
      </p:pic>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9" name="Titre 1"/>
          <p:cNvSpPr txBox="1"/>
          <p:nvPr/>
        </p:nvSpPr>
        <p:spPr>
          <a:xfrm>
            <a:off x="857160" y="142920"/>
            <a:ext cx="7214760" cy="928440"/>
          </a:xfrm>
          <a:prstGeom prst="rect">
            <a:avLst/>
          </a:prstGeom>
          <a:noFill/>
          <a:ln w="0">
            <a:noFill/>
          </a:ln>
          <a:effectLst>
            <a:outerShdw dist="38160" dir="5400000" blurRad="50760">
              <a:srgbClr val="000000">
                <a:alpha val="43000"/>
              </a:srgbClr>
            </a:outerShdw>
          </a:effectLst>
        </p:spPr>
        <p:txBody>
          <a:bodyPr anchor="b">
            <a:noAutofit/>
          </a:bodyPr>
          <a:p>
            <a:pPr algn="ctr">
              <a:lnSpc>
                <a:spcPct val="100000"/>
              </a:lnSpc>
            </a:pPr>
            <a:r>
              <a:rPr b="1" lang="fr-FR" sz="3200" spc="-1" strike="noStrike">
                <a:solidFill>
                  <a:srgbClr val="433838"/>
                </a:solidFill>
                <a:latin typeface="Verdana"/>
              </a:rPr>
              <a:t>Zend Server et Z-Ray</a:t>
            </a:r>
            <a:endParaRPr b="0" lang="fr-FR" sz="3200" spc="-1" strike="noStrike">
              <a:solidFill>
                <a:srgbClr val="000000"/>
              </a:solidFill>
              <a:latin typeface="Times New Roman"/>
            </a:endParaRPr>
          </a:p>
        </p:txBody>
      </p:sp>
      <p:sp>
        <p:nvSpPr>
          <p:cNvPr id="220" name="Espace réservé du contenu 2"/>
          <p:cNvSpPr txBox="1"/>
          <p:nvPr/>
        </p:nvSpPr>
        <p:spPr>
          <a:xfrm>
            <a:off x="460080" y="1500120"/>
            <a:ext cx="8178480" cy="940680"/>
          </a:xfrm>
          <a:prstGeom prst="rect">
            <a:avLst/>
          </a:prstGeom>
          <a:noFill/>
          <a:ln w="9360">
            <a:noFill/>
          </a:ln>
        </p:spPr>
        <p:txBody>
          <a:bodyPr>
            <a:normAutofit/>
          </a:bodyPr>
          <a:p>
            <a:pPr marL="343080" indent="-342720" algn="just">
              <a:lnSpc>
                <a:spcPct val="100000"/>
              </a:lnSpc>
              <a:spcBef>
                <a:spcPts val="320"/>
              </a:spcBef>
              <a:buClr>
                <a:srgbClr val="7ba8a9"/>
              </a:buClr>
              <a:buFont typeface="Wingdings" charset="2"/>
              <a:buChar char=""/>
            </a:pPr>
            <a:r>
              <a:rPr b="0" lang="fr-FR" sz="1600" spc="-1" strike="noStrike">
                <a:solidFill>
                  <a:srgbClr val="000000"/>
                </a:solidFill>
                <a:latin typeface="Verdana"/>
              </a:rPr>
              <a:t>Pour présenter certaines fonctionnalités de Z-Ray, nous nous appuierons sur une application de type CRUD développée avec Zend Framework 1</a:t>
            </a:r>
            <a:endParaRPr b="0" lang="fr-FR" sz="1600" spc="-1" strike="noStrike">
              <a:solidFill>
                <a:srgbClr val="000000"/>
              </a:solidFill>
              <a:latin typeface="Verdana"/>
            </a:endParaRPr>
          </a:p>
        </p:txBody>
      </p:sp>
      <p:pic>
        <p:nvPicPr>
          <p:cNvPr id="221" name="Image 4" descr=""/>
          <p:cNvPicPr/>
          <p:nvPr/>
        </p:nvPicPr>
        <p:blipFill>
          <a:blip r:embed="rId1"/>
          <a:stretch/>
        </p:blipFill>
        <p:spPr>
          <a:xfrm>
            <a:off x="189720" y="2172240"/>
            <a:ext cx="3971160" cy="3262680"/>
          </a:xfrm>
          <a:prstGeom prst="rect">
            <a:avLst/>
          </a:prstGeom>
          <a:ln w="12700">
            <a:solidFill>
              <a:srgbClr val="9aa977"/>
            </a:solidFill>
            <a:round/>
          </a:ln>
        </p:spPr>
      </p:pic>
      <p:pic>
        <p:nvPicPr>
          <p:cNvPr id="222" name="Image 3" descr=""/>
          <p:cNvPicPr/>
          <p:nvPr/>
        </p:nvPicPr>
        <p:blipFill>
          <a:blip r:embed="rId2"/>
          <a:stretch/>
        </p:blipFill>
        <p:spPr>
          <a:xfrm>
            <a:off x="3020400" y="2441520"/>
            <a:ext cx="6098040" cy="4374720"/>
          </a:xfrm>
          <a:prstGeom prst="rect">
            <a:avLst/>
          </a:prstGeom>
          <a:ln w="12700">
            <a:solidFill>
              <a:srgbClr val="9aa977"/>
            </a:solidFill>
            <a:round/>
          </a:ln>
        </p:spPr>
      </p:pic>
      <p:sp>
        <p:nvSpPr>
          <p:cNvPr id="223" name="ZoneTexte 5"/>
          <p:cNvSpPr/>
          <p:nvPr/>
        </p:nvSpPr>
        <p:spPr>
          <a:xfrm>
            <a:off x="107640" y="6107400"/>
            <a:ext cx="2703240" cy="425160"/>
          </a:xfrm>
          <a:prstGeom prst="rect">
            <a:avLst/>
          </a:prstGeom>
          <a:gradFill rotWithShape="0">
            <a:gsLst>
              <a:gs pos="0">
                <a:srgbClr val="d5d0c2"/>
              </a:gs>
              <a:gs pos="100000">
                <a:srgbClr val="efebe6"/>
              </a:gs>
            </a:gsLst>
            <a:lin ang="16200000"/>
          </a:gradFill>
          <a:ln>
            <a:solidFill>
              <a:srgbClr val="a8a496"/>
            </a:solidFill>
            <a:round/>
          </a:ln>
          <a:effectLst>
            <a:outerShdw blurRad="50760" dir="5400000" dist="38160" rotWithShape="0">
              <a:srgbClr val="000000">
                <a:alpha val="43000"/>
              </a:srgbClr>
            </a:outerShdw>
          </a:effectLst>
        </p:spPr>
        <p:style>
          <a:lnRef idx="1">
            <a:schemeClr val="accent6"/>
          </a:lnRef>
          <a:fillRef idx="2">
            <a:schemeClr val="accent6"/>
          </a:fillRef>
          <a:effectRef idx="1">
            <a:schemeClr val="accent6"/>
          </a:effectRef>
          <a:fontRef idx="minor"/>
        </p:style>
        <p:txBody>
          <a:bodyPr lIns="90000" rIns="90000" tIns="45000" bIns="45000">
            <a:spAutoFit/>
          </a:bodyPr>
          <a:p>
            <a:pPr>
              <a:lnSpc>
                <a:spcPct val="100000"/>
              </a:lnSpc>
            </a:pPr>
            <a:r>
              <a:rPr b="0" i="1" lang="fr-FR" sz="1100" spc="-1" strike="noStrike">
                <a:solidFill>
                  <a:srgbClr val="000000"/>
                </a:solidFill>
                <a:latin typeface="Verdana"/>
              </a:rPr>
              <a:t>CRUD : acronyme anglais pour Create-Retrieve-Update-Delete</a:t>
            </a:r>
            <a:endParaRPr b="0" lang="fr-FR" sz="1100" spc="-1" strike="noStrike">
              <a:latin typeface="Arial"/>
            </a:endParaRPr>
          </a:p>
        </p:txBody>
      </p:sp>
      <p:pic>
        <p:nvPicPr>
          <p:cNvPr id="224" name="" descr=""/>
          <p:cNvPicPr/>
          <p:nvPr/>
        </p:nvPicPr>
        <p:blipFill>
          <a:blip r:embed="rId3"/>
          <a:stretch/>
        </p:blipFill>
        <p:spPr>
          <a:xfrm>
            <a:off x="7706160" y="0"/>
            <a:ext cx="1437840" cy="809280"/>
          </a:xfrm>
          <a:prstGeom prst="rect">
            <a:avLst/>
          </a:prstGeom>
          <a:ln w="0">
            <a:noFill/>
          </a:ln>
        </p:spPr>
      </p:pic>
      <p:pic>
        <p:nvPicPr>
          <p:cNvPr id="225" name="" descr=""/>
          <p:cNvPicPr/>
          <p:nvPr/>
        </p:nvPicPr>
        <p:blipFill>
          <a:blip r:embed="rId4"/>
          <a:stretch/>
        </p:blipFill>
        <p:spPr>
          <a:xfrm>
            <a:off x="7920000" y="1080360"/>
            <a:ext cx="1224000" cy="289800"/>
          </a:xfrm>
          <a:prstGeom prst="rect">
            <a:avLst/>
          </a:prstGeom>
          <a:ln w="0">
            <a:noFill/>
          </a:ln>
        </p:spPr>
      </p:pic>
      <p:pic>
        <p:nvPicPr>
          <p:cNvPr id="226" name="" descr=""/>
          <p:cNvPicPr/>
          <p:nvPr/>
        </p:nvPicPr>
        <p:blipFill>
          <a:blip r:embed="rId5"/>
          <a:stretch/>
        </p:blipFill>
        <p:spPr>
          <a:xfrm>
            <a:off x="329040" y="2887200"/>
            <a:ext cx="2609640" cy="1304640"/>
          </a:xfrm>
          <a:prstGeom prst="rect">
            <a:avLst/>
          </a:prstGeom>
          <a:ln w="0">
            <a:noFill/>
          </a:ln>
        </p:spPr>
      </p:pic>
      <p:pic>
        <p:nvPicPr>
          <p:cNvPr id="227" name="" descr=""/>
          <p:cNvPicPr/>
          <p:nvPr/>
        </p:nvPicPr>
        <p:blipFill>
          <a:blip r:embed="rId6"/>
          <a:stretch/>
        </p:blipFill>
        <p:spPr>
          <a:xfrm>
            <a:off x="653040" y="4191840"/>
            <a:ext cx="2285640" cy="618840"/>
          </a:xfrm>
          <a:prstGeom prst="rect">
            <a:avLst/>
          </a:prstGeom>
          <a:ln w="0">
            <a:noFill/>
          </a:ln>
        </p:spPr>
      </p:pic>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05" name="Titre 1"/>
          <p:cNvSpPr txBox="1"/>
          <p:nvPr/>
        </p:nvSpPr>
        <p:spPr>
          <a:xfrm>
            <a:off x="857160" y="142920"/>
            <a:ext cx="7214760" cy="928440"/>
          </a:xfrm>
          <a:prstGeom prst="rect">
            <a:avLst/>
          </a:prstGeom>
          <a:noFill/>
          <a:ln w="0">
            <a:noFill/>
          </a:ln>
          <a:effectLst>
            <a:outerShdw dist="38160" dir="5400000" blurRad="50760">
              <a:srgbClr val="000000">
                <a:alpha val="43000"/>
              </a:srgbClr>
            </a:outerShdw>
          </a:effectLst>
        </p:spPr>
        <p:txBody>
          <a:bodyPr anchor="b">
            <a:noAutofit/>
          </a:bodyPr>
          <a:p>
            <a:pPr algn="ctr">
              <a:lnSpc>
                <a:spcPct val="100000"/>
              </a:lnSpc>
            </a:pPr>
            <a:r>
              <a:rPr b="1" lang="fr-FR" sz="3200" spc="-1" strike="noStrike">
                <a:solidFill>
                  <a:srgbClr val="433838"/>
                </a:solidFill>
                <a:latin typeface="Verdana"/>
              </a:rPr>
              <a:t>L’écosystème PHP </a:t>
            </a:r>
            <a:endParaRPr b="0" lang="fr-FR" sz="3200" spc="-1" strike="noStrike">
              <a:solidFill>
                <a:srgbClr val="000000"/>
              </a:solidFill>
              <a:latin typeface="Times New Roman"/>
            </a:endParaRPr>
          </a:p>
        </p:txBody>
      </p:sp>
      <p:sp>
        <p:nvSpPr>
          <p:cNvPr id="106" name="Espace réservé du contenu 2"/>
          <p:cNvSpPr txBox="1"/>
          <p:nvPr/>
        </p:nvSpPr>
        <p:spPr>
          <a:xfrm>
            <a:off x="457200" y="1500120"/>
            <a:ext cx="8448480" cy="4221720"/>
          </a:xfrm>
          <a:prstGeom prst="rect">
            <a:avLst/>
          </a:prstGeom>
          <a:noFill/>
          <a:ln w="9360">
            <a:noFill/>
          </a:ln>
        </p:spPr>
        <p:txBody>
          <a:bodyPr>
            <a:normAutofit/>
          </a:bodyPr>
          <a:p>
            <a:pPr marL="343080" indent="-342720">
              <a:lnSpc>
                <a:spcPct val="100000"/>
              </a:lnSpc>
              <a:spcBef>
                <a:spcPts val="400"/>
              </a:spcBef>
              <a:buClr>
                <a:srgbClr val="7ba8a9"/>
              </a:buClr>
              <a:buFont typeface="Wingdings" charset="2"/>
              <a:buChar char=""/>
            </a:pPr>
            <a:r>
              <a:rPr b="0" lang="fr-FR" sz="2000" spc="-1" strike="noStrike">
                <a:solidFill>
                  <a:srgbClr val="000000"/>
                </a:solidFill>
                <a:latin typeface="Verdana"/>
              </a:rPr>
              <a:t>L’écosystème PHP est en pleine effervescence, avec la montée en puissance de plusieurs projets importants, et l’arrivée prochaine de projets très attendus.</a:t>
            </a:r>
            <a:endParaRPr b="0" lang="fr-FR" sz="2000" spc="-1" strike="noStrike">
              <a:solidFill>
                <a:srgbClr val="000000"/>
              </a:solidFill>
              <a:latin typeface="Verdana"/>
            </a:endParaRPr>
          </a:p>
          <a:p>
            <a:pPr marL="343080" indent="-342720">
              <a:lnSpc>
                <a:spcPct val="100000"/>
              </a:lnSpc>
              <a:spcBef>
                <a:spcPts val="400"/>
              </a:spcBef>
              <a:buClr>
                <a:srgbClr val="7ba8a9"/>
              </a:buClr>
              <a:buFont typeface="Wingdings" charset="2"/>
              <a:buChar char=""/>
            </a:pPr>
            <a:r>
              <a:rPr b="0" lang="fr-FR" sz="2000" spc="-1" strike="noStrike">
                <a:solidFill>
                  <a:srgbClr val="000000"/>
                </a:solidFill>
                <a:latin typeface="Verdana"/>
              </a:rPr>
              <a:t>Parmi les projets à venir: </a:t>
            </a:r>
            <a:endParaRPr b="0" lang="fr-FR" sz="2000" spc="-1" strike="noStrike">
              <a:solidFill>
                <a:srgbClr val="000000"/>
              </a:solidFill>
              <a:latin typeface="Verdana"/>
            </a:endParaRPr>
          </a:p>
          <a:p>
            <a:pPr marL="399960">
              <a:lnSpc>
                <a:spcPct val="100000"/>
              </a:lnSpc>
              <a:spcBef>
                <a:spcPts val="400"/>
              </a:spcBef>
              <a:tabLst>
                <a:tab algn="l" pos="0"/>
              </a:tabLst>
            </a:pPr>
            <a:r>
              <a:rPr b="0" lang="fr-FR" sz="2000" spc="-1" strike="noStrike">
                <a:solidFill>
                  <a:srgbClr val="000000"/>
                </a:solidFill>
                <a:latin typeface="Verdana"/>
              </a:rPr>
              <a:t>	</a:t>
            </a:r>
            <a:r>
              <a:rPr b="0" lang="fr-FR" sz="2000" spc="-1" strike="noStrike">
                <a:solidFill>
                  <a:srgbClr val="000000"/>
                </a:solidFill>
                <a:latin typeface="Verdana"/>
              </a:rPr>
              <a:t>Zend Framework 3 et PHP7, annoncés pour le second </a:t>
            </a:r>
            <a:r>
              <a:rPr b="0" lang="fr-FR" sz="2000" spc="-1" strike="noStrike">
                <a:solidFill>
                  <a:srgbClr val="000000"/>
                </a:solidFill>
                <a:latin typeface="Verdana"/>
              </a:rPr>
              <a:t>	</a:t>
            </a:r>
            <a:r>
              <a:rPr b="0" lang="fr-FR" sz="2000" spc="-1" strike="noStrike">
                <a:solidFill>
                  <a:srgbClr val="000000"/>
                </a:solidFill>
                <a:latin typeface="Verdana"/>
              </a:rPr>
              <a:t>semestre 2015</a:t>
            </a:r>
            <a:endParaRPr b="0" lang="fr-FR" sz="2000" spc="-1" strike="noStrike">
              <a:solidFill>
                <a:srgbClr val="000000"/>
              </a:solidFill>
              <a:latin typeface="Verdana"/>
            </a:endParaRPr>
          </a:p>
          <a:p>
            <a:pPr marL="343080" indent="-342720">
              <a:lnSpc>
                <a:spcPct val="100000"/>
              </a:lnSpc>
              <a:spcBef>
                <a:spcPts val="400"/>
              </a:spcBef>
              <a:buClr>
                <a:srgbClr val="7ba8a9"/>
              </a:buClr>
              <a:buFont typeface="Wingdings" charset="2"/>
              <a:buChar char=""/>
              <a:tabLst>
                <a:tab algn="l" pos="0"/>
              </a:tabLst>
            </a:pPr>
            <a:r>
              <a:rPr b="0" lang="fr-FR" sz="2000" spc="-1" strike="noStrike">
                <a:solidFill>
                  <a:srgbClr val="000000"/>
                </a:solidFill>
                <a:latin typeface="Verdana"/>
              </a:rPr>
              <a:t>Deux projets majeurs à signaler pour les développeurs PHP, projets qui ont un fort impact sur la manière de concevoir les applications PHP:</a:t>
            </a:r>
            <a:endParaRPr b="0" lang="fr-FR" sz="2000" spc="-1" strike="noStrike">
              <a:solidFill>
                <a:srgbClr val="000000"/>
              </a:solidFill>
              <a:latin typeface="Verdana"/>
            </a:endParaRPr>
          </a:p>
          <a:p>
            <a:pPr lvl="1" marL="743040" indent="-285480">
              <a:lnSpc>
                <a:spcPct val="100000"/>
              </a:lnSpc>
              <a:spcBef>
                <a:spcPts val="360"/>
              </a:spcBef>
              <a:buClr>
                <a:srgbClr val="7ba8a9"/>
              </a:buClr>
              <a:buFont typeface="Wingdings" charset="2"/>
              <a:buChar char=""/>
              <a:tabLst>
                <a:tab algn="l" pos="0"/>
              </a:tabLst>
            </a:pPr>
            <a:r>
              <a:rPr b="0" i="1" lang="fr-FR" sz="1800" spc="-1" strike="noStrike">
                <a:solidFill>
                  <a:srgbClr val="000000"/>
                </a:solidFill>
                <a:latin typeface="Verdana"/>
              </a:rPr>
              <a:t>Composer (Le gestionnaire de composants qui met tout le monde d’accord)</a:t>
            </a:r>
            <a:endParaRPr b="0" lang="fr-FR" sz="1800" spc="-1" strike="noStrike">
              <a:solidFill>
                <a:srgbClr val="000000"/>
              </a:solidFill>
              <a:latin typeface="Verdana"/>
            </a:endParaRPr>
          </a:p>
          <a:p>
            <a:pPr lvl="1" marL="743040" indent="-285480">
              <a:lnSpc>
                <a:spcPct val="100000"/>
              </a:lnSpc>
              <a:spcBef>
                <a:spcPts val="360"/>
              </a:spcBef>
              <a:buClr>
                <a:srgbClr val="7ba8a9"/>
              </a:buClr>
              <a:buFont typeface="Wingdings" charset="2"/>
              <a:buChar char=""/>
              <a:tabLst>
                <a:tab algn="l" pos="0"/>
              </a:tabLst>
            </a:pPr>
            <a:r>
              <a:rPr b="0" i="1" lang="fr-FR" sz="1800" spc="-1" strike="noStrike">
                <a:solidFill>
                  <a:srgbClr val="000000"/>
                </a:solidFill>
                <a:latin typeface="Verdana"/>
              </a:rPr>
              <a:t>Les PSR (PHP Standard Recommandations) du PHP-Fig</a:t>
            </a:r>
            <a:endParaRPr b="0" lang="fr-FR" sz="1800" spc="-1" strike="noStrike">
              <a:solidFill>
                <a:srgbClr val="000000"/>
              </a:solidFill>
              <a:latin typeface="Verdana"/>
            </a:endParaRPr>
          </a:p>
          <a:p>
            <a:endParaRPr b="0" lang="fr-FR" sz="1800" spc="-1" strike="noStrike">
              <a:solidFill>
                <a:srgbClr val="000000"/>
              </a:solidFill>
              <a:latin typeface="Verdana"/>
            </a:endParaRPr>
          </a:p>
          <a:p>
            <a:endParaRPr b="0" lang="fr-FR" sz="1800" spc="-1" strike="noStrike">
              <a:solidFill>
                <a:srgbClr val="000000"/>
              </a:solidFill>
              <a:latin typeface="Verdana"/>
            </a:endParaRPr>
          </a:p>
          <a:p>
            <a:pPr>
              <a:lnSpc>
                <a:spcPct val="100000"/>
              </a:lnSpc>
              <a:spcBef>
                <a:spcPts val="479"/>
              </a:spcBef>
              <a:tabLst>
                <a:tab algn="l" pos="0"/>
              </a:tabLst>
            </a:pPr>
            <a:endParaRPr b="0" lang="fr-FR" sz="1800" spc="-1" strike="noStrike">
              <a:solidFill>
                <a:srgbClr val="000000"/>
              </a:solidFill>
              <a:latin typeface="Verdana"/>
            </a:endParaRPr>
          </a:p>
        </p:txBody>
      </p:sp>
      <p:pic>
        <p:nvPicPr>
          <p:cNvPr id="107" name="Image 16" descr=""/>
          <p:cNvPicPr/>
          <p:nvPr/>
        </p:nvPicPr>
        <p:blipFill>
          <a:blip r:embed="rId1"/>
          <a:stretch/>
        </p:blipFill>
        <p:spPr>
          <a:xfrm>
            <a:off x="2284560" y="5420520"/>
            <a:ext cx="953640" cy="1165680"/>
          </a:xfrm>
          <a:prstGeom prst="rect">
            <a:avLst/>
          </a:prstGeom>
          <a:ln w="0">
            <a:noFill/>
          </a:ln>
        </p:spPr>
      </p:pic>
      <p:pic>
        <p:nvPicPr>
          <p:cNvPr id="108" name="Image 1" descr=""/>
          <p:cNvPicPr/>
          <p:nvPr/>
        </p:nvPicPr>
        <p:blipFill>
          <a:blip r:embed="rId2"/>
          <a:stretch/>
        </p:blipFill>
        <p:spPr>
          <a:xfrm>
            <a:off x="3701520" y="5722200"/>
            <a:ext cx="2728800" cy="592920"/>
          </a:xfrm>
          <a:prstGeom prst="rect">
            <a:avLst/>
          </a:prstGeom>
          <a:ln w="0">
            <a:noFill/>
          </a:ln>
        </p:spPr>
      </p:pic>
      <p:pic>
        <p:nvPicPr>
          <p:cNvPr id="109" name="" descr=""/>
          <p:cNvPicPr/>
          <p:nvPr/>
        </p:nvPicPr>
        <p:blipFill>
          <a:blip r:embed="rId3"/>
          <a:stretch/>
        </p:blipFill>
        <p:spPr>
          <a:xfrm>
            <a:off x="7706160" y="0"/>
            <a:ext cx="1437840" cy="809280"/>
          </a:xfrm>
          <a:prstGeom prst="rect">
            <a:avLst/>
          </a:prstGeom>
          <a:ln w="0">
            <a:noFill/>
          </a:ln>
        </p:spPr>
      </p:pic>
      <p:pic>
        <p:nvPicPr>
          <p:cNvPr id="110" name="" descr=""/>
          <p:cNvPicPr/>
          <p:nvPr/>
        </p:nvPicPr>
        <p:blipFill>
          <a:blip r:embed="rId4"/>
          <a:stretch/>
        </p:blipFill>
        <p:spPr>
          <a:xfrm>
            <a:off x="7920000" y="1080000"/>
            <a:ext cx="1224000" cy="289800"/>
          </a:xfrm>
          <a:prstGeom prst="rect">
            <a:avLst/>
          </a:prstGeom>
          <a:ln w="0">
            <a:noFill/>
          </a:ln>
        </p:spPr>
      </p:pic>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8" name="Titre 1"/>
          <p:cNvSpPr txBox="1"/>
          <p:nvPr/>
        </p:nvSpPr>
        <p:spPr>
          <a:xfrm>
            <a:off x="857160" y="142920"/>
            <a:ext cx="7214760" cy="928440"/>
          </a:xfrm>
          <a:prstGeom prst="rect">
            <a:avLst/>
          </a:prstGeom>
          <a:noFill/>
          <a:ln w="0">
            <a:noFill/>
          </a:ln>
          <a:effectLst>
            <a:outerShdw dist="38160" dir="5400000" blurRad="50760">
              <a:srgbClr val="000000">
                <a:alpha val="43000"/>
              </a:srgbClr>
            </a:outerShdw>
          </a:effectLst>
        </p:spPr>
        <p:txBody>
          <a:bodyPr anchor="b">
            <a:noAutofit/>
          </a:bodyPr>
          <a:p>
            <a:pPr algn="ctr">
              <a:lnSpc>
                <a:spcPct val="100000"/>
              </a:lnSpc>
            </a:pPr>
            <a:r>
              <a:rPr b="1" lang="fr-FR" sz="3200" spc="-1" strike="noStrike">
                <a:solidFill>
                  <a:srgbClr val="433838"/>
                </a:solidFill>
                <a:latin typeface="Verdana"/>
              </a:rPr>
              <a:t>Zend Server et Z-Ray</a:t>
            </a:r>
            <a:endParaRPr b="0" lang="fr-FR" sz="3200" spc="-1" strike="noStrike">
              <a:solidFill>
                <a:srgbClr val="000000"/>
              </a:solidFill>
              <a:latin typeface="Times New Roman"/>
            </a:endParaRPr>
          </a:p>
        </p:txBody>
      </p:sp>
      <p:sp>
        <p:nvSpPr>
          <p:cNvPr id="229" name="Espace réservé du contenu 2"/>
          <p:cNvSpPr txBox="1"/>
          <p:nvPr/>
        </p:nvSpPr>
        <p:spPr>
          <a:xfrm>
            <a:off x="457200" y="1500120"/>
            <a:ext cx="8178480" cy="3104640"/>
          </a:xfrm>
          <a:prstGeom prst="rect">
            <a:avLst/>
          </a:prstGeom>
          <a:noFill/>
          <a:ln w="9360">
            <a:noFill/>
          </a:ln>
        </p:spPr>
        <p:txBody>
          <a:bodyPr>
            <a:normAutofit/>
          </a:bodyPr>
          <a:p>
            <a:pPr marL="343080" indent="-342720" algn="just">
              <a:lnSpc>
                <a:spcPct val="100000"/>
              </a:lnSpc>
              <a:spcBef>
                <a:spcPts val="360"/>
              </a:spcBef>
              <a:buClr>
                <a:srgbClr val="7ba8a9"/>
              </a:buClr>
              <a:buFont typeface="Wingdings" charset="2"/>
              <a:buChar char=""/>
            </a:pPr>
            <a:r>
              <a:rPr b="0" lang="fr-FR" sz="1800" spc="-1" strike="noStrike">
                <a:solidFill>
                  <a:srgbClr val="000000"/>
                </a:solidFill>
                <a:latin typeface="Verdana"/>
              </a:rPr>
              <a:t>Z-Ray se matérialise, côté navigateur, par la barre d’état suivante: </a:t>
            </a:r>
            <a:endParaRPr b="0" lang="fr-FR" sz="1800" spc="-1" strike="noStrike">
              <a:solidFill>
                <a:srgbClr val="000000"/>
              </a:solidFill>
              <a:latin typeface="Verdana"/>
            </a:endParaRPr>
          </a:p>
          <a:p>
            <a:pPr algn="just">
              <a:lnSpc>
                <a:spcPct val="100000"/>
              </a:lnSpc>
              <a:spcBef>
                <a:spcPts val="360"/>
              </a:spcBef>
            </a:pPr>
            <a:endParaRPr b="0" lang="fr-FR" sz="1800" spc="-1" strike="noStrike">
              <a:solidFill>
                <a:srgbClr val="000000"/>
              </a:solidFill>
              <a:latin typeface="Verdana"/>
            </a:endParaRPr>
          </a:p>
          <a:p>
            <a:pPr algn="just">
              <a:lnSpc>
                <a:spcPct val="100000"/>
              </a:lnSpc>
              <a:spcBef>
                <a:spcPts val="360"/>
              </a:spcBef>
            </a:pPr>
            <a:endParaRPr b="0" lang="fr-FR" sz="1800" spc="-1" strike="noStrike">
              <a:solidFill>
                <a:srgbClr val="000000"/>
              </a:solidFill>
              <a:latin typeface="Verdana"/>
            </a:endParaRPr>
          </a:p>
          <a:p>
            <a:pPr marL="343080" indent="-342720" algn="just">
              <a:lnSpc>
                <a:spcPct val="100000"/>
              </a:lnSpc>
              <a:spcBef>
                <a:spcPts val="360"/>
              </a:spcBef>
              <a:buClr>
                <a:srgbClr val="7ba8a9"/>
              </a:buClr>
              <a:buFont typeface="Wingdings" charset="2"/>
              <a:buChar char=""/>
            </a:pPr>
            <a:r>
              <a:rPr b="0" lang="fr-FR" sz="1800" spc="-1" strike="noStrike">
                <a:solidFill>
                  <a:srgbClr val="000000"/>
                </a:solidFill>
                <a:latin typeface="Verdana"/>
              </a:rPr>
              <a:t>Les problèmes de performance se situant souvent au niveau de la base de données, les développeurs apprécieront l’icône en forme de disque dur :</a:t>
            </a:r>
            <a:endParaRPr b="0" lang="fr-FR" sz="1800" spc="-1" strike="noStrike">
              <a:solidFill>
                <a:srgbClr val="000000"/>
              </a:solidFill>
              <a:latin typeface="Verdana"/>
            </a:endParaRPr>
          </a:p>
          <a:p>
            <a:pPr>
              <a:lnSpc>
                <a:spcPct val="100000"/>
              </a:lnSpc>
              <a:spcBef>
                <a:spcPts val="360"/>
              </a:spcBef>
            </a:pPr>
            <a:endParaRPr b="0" lang="fr-FR" sz="1800" spc="-1" strike="noStrike">
              <a:solidFill>
                <a:srgbClr val="000000"/>
              </a:solidFill>
              <a:latin typeface="Verdana"/>
            </a:endParaRPr>
          </a:p>
        </p:txBody>
      </p:sp>
      <p:pic>
        <p:nvPicPr>
          <p:cNvPr id="230" name="Image 4" descr=""/>
          <p:cNvPicPr/>
          <p:nvPr/>
        </p:nvPicPr>
        <p:blipFill>
          <a:blip r:embed="rId1"/>
          <a:stretch/>
        </p:blipFill>
        <p:spPr>
          <a:xfrm>
            <a:off x="371160" y="2229480"/>
            <a:ext cx="8350560" cy="290160"/>
          </a:xfrm>
          <a:prstGeom prst="rect">
            <a:avLst/>
          </a:prstGeom>
          <a:ln w="0">
            <a:noFill/>
          </a:ln>
        </p:spPr>
      </p:pic>
      <p:pic>
        <p:nvPicPr>
          <p:cNvPr id="231" name="Image 6" descr=""/>
          <p:cNvPicPr/>
          <p:nvPr/>
        </p:nvPicPr>
        <p:blipFill>
          <a:blip r:embed="rId2"/>
          <a:stretch/>
        </p:blipFill>
        <p:spPr>
          <a:xfrm>
            <a:off x="248760" y="3813840"/>
            <a:ext cx="8211240" cy="2462400"/>
          </a:xfrm>
          <a:prstGeom prst="rect">
            <a:avLst/>
          </a:prstGeom>
          <a:ln w="0">
            <a:noFill/>
          </a:ln>
        </p:spPr>
      </p:pic>
      <p:pic>
        <p:nvPicPr>
          <p:cNvPr id="232" name="" descr=""/>
          <p:cNvPicPr/>
          <p:nvPr/>
        </p:nvPicPr>
        <p:blipFill>
          <a:blip r:embed="rId3"/>
          <a:stretch/>
        </p:blipFill>
        <p:spPr>
          <a:xfrm>
            <a:off x="7706160" y="0"/>
            <a:ext cx="1437840" cy="809280"/>
          </a:xfrm>
          <a:prstGeom prst="rect">
            <a:avLst/>
          </a:prstGeom>
          <a:ln w="0">
            <a:noFill/>
          </a:ln>
        </p:spPr>
      </p:pic>
      <p:pic>
        <p:nvPicPr>
          <p:cNvPr id="233" name="" descr=""/>
          <p:cNvPicPr/>
          <p:nvPr/>
        </p:nvPicPr>
        <p:blipFill>
          <a:blip r:embed="rId4"/>
          <a:stretch/>
        </p:blipFill>
        <p:spPr>
          <a:xfrm>
            <a:off x="7920000" y="1080360"/>
            <a:ext cx="1224000" cy="289800"/>
          </a:xfrm>
          <a:prstGeom prst="rect">
            <a:avLst/>
          </a:prstGeom>
          <a:ln w="0">
            <a:noFill/>
          </a:ln>
        </p:spPr>
      </p:pic>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4" name="Titre 1"/>
          <p:cNvSpPr txBox="1"/>
          <p:nvPr/>
        </p:nvSpPr>
        <p:spPr>
          <a:xfrm>
            <a:off x="857160" y="142920"/>
            <a:ext cx="7214760" cy="928440"/>
          </a:xfrm>
          <a:prstGeom prst="rect">
            <a:avLst/>
          </a:prstGeom>
          <a:noFill/>
          <a:ln w="0">
            <a:noFill/>
          </a:ln>
          <a:effectLst>
            <a:outerShdw dist="38160" dir="5400000" blurRad="50760">
              <a:srgbClr val="000000">
                <a:alpha val="43000"/>
              </a:srgbClr>
            </a:outerShdw>
          </a:effectLst>
        </p:spPr>
        <p:txBody>
          <a:bodyPr anchor="b">
            <a:noAutofit/>
          </a:bodyPr>
          <a:p>
            <a:pPr algn="ctr">
              <a:lnSpc>
                <a:spcPct val="100000"/>
              </a:lnSpc>
            </a:pPr>
            <a:r>
              <a:rPr b="1" lang="fr-FR" sz="3200" spc="-1" strike="noStrike">
                <a:solidFill>
                  <a:srgbClr val="433838"/>
                </a:solidFill>
                <a:latin typeface="Verdana"/>
              </a:rPr>
              <a:t>Zend Server et Z-Ray</a:t>
            </a:r>
            <a:endParaRPr b="0" lang="fr-FR" sz="3200" spc="-1" strike="noStrike">
              <a:solidFill>
                <a:srgbClr val="000000"/>
              </a:solidFill>
              <a:latin typeface="Times New Roman"/>
            </a:endParaRPr>
          </a:p>
        </p:txBody>
      </p:sp>
      <p:sp>
        <p:nvSpPr>
          <p:cNvPr id="235" name="Espace réservé du contenu 2"/>
          <p:cNvSpPr txBox="1"/>
          <p:nvPr/>
        </p:nvSpPr>
        <p:spPr>
          <a:xfrm>
            <a:off x="457200" y="1500120"/>
            <a:ext cx="8178480" cy="1343160"/>
          </a:xfrm>
          <a:prstGeom prst="rect">
            <a:avLst/>
          </a:prstGeom>
          <a:noFill/>
          <a:ln w="9360">
            <a:noFill/>
          </a:ln>
        </p:spPr>
        <p:txBody>
          <a:bodyPr>
            <a:normAutofit/>
          </a:bodyPr>
          <a:p>
            <a:pPr marL="343080" indent="-342720" algn="just">
              <a:lnSpc>
                <a:spcPct val="100000"/>
              </a:lnSpc>
              <a:spcBef>
                <a:spcPts val="320"/>
              </a:spcBef>
              <a:buClr>
                <a:srgbClr val="7ba8a9"/>
              </a:buClr>
              <a:buFont typeface="Wingdings" charset="2"/>
              <a:buChar char=""/>
            </a:pPr>
            <a:r>
              <a:rPr b="0" lang="fr-FR" sz="1600" spc="-1" strike="noStrike">
                <a:solidFill>
                  <a:srgbClr val="000000"/>
                </a:solidFill>
                <a:latin typeface="Verdana"/>
              </a:rPr>
              <a:t>L’option « execution time and memory peak » permet de voir instantanément ce qui consomme le plus de temps et de ressources, dans la page courante :</a:t>
            </a:r>
            <a:endParaRPr b="0" lang="fr-FR" sz="1600" spc="-1" strike="noStrike">
              <a:solidFill>
                <a:srgbClr val="000000"/>
              </a:solidFill>
              <a:latin typeface="Verdana"/>
            </a:endParaRPr>
          </a:p>
          <a:p>
            <a:pPr algn="just">
              <a:lnSpc>
                <a:spcPct val="100000"/>
              </a:lnSpc>
              <a:spcBef>
                <a:spcPts val="320"/>
              </a:spcBef>
            </a:pPr>
            <a:endParaRPr b="0" lang="fr-FR" sz="1600" spc="-1" strike="noStrike">
              <a:solidFill>
                <a:srgbClr val="000000"/>
              </a:solidFill>
              <a:latin typeface="Verdana"/>
            </a:endParaRPr>
          </a:p>
          <a:p>
            <a:pPr>
              <a:lnSpc>
                <a:spcPct val="100000"/>
              </a:lnSpc>
              <a:spcBef>
                <a:spcPts val="320"/>
              </a:spcBef>
            </a:pPr>
            <a:endParaRPr b="0" lang="fr-FR" sz="1600" spc="-1" strike="noStrike">
              <a:solidFill>
                <a:srgbClr val="000000"/>
              </a:solidFill>
              <a:latin typeface="Verdana"/>
            </a:endParaRPr>
          </a:p>
        </p:txBody>
      </p:sp>
      <p:pic>
        <p:nvPicPr>
          <p:cNvPr id="236" name="Image 7" descr=""/>
          <p:cNvPicPr/>
          <p:nvPr/>
        </p:nvPicPr>
        <p:blipFill>
          <a:blip r:embed="rId1"/>
          <a:stretch/>
        </p:blipFill>
        <p:spPr>
          <a:xfrm>
            <a:off x="857160" y="2470320"/>
            <a:ext cx="7660080" cy="2390400"/>
          </a:xfrm>
          <a:prstGeom prst="rect">
            <a:avLst/>
          </a:prstGeom>
          <a:ln w="0">
            <a:noFill/>
          </a:ln>
        </p:spPr>
      </p:pic>
      <p:pic>
        <p:nvPicPr>
          <p:cNvPr id="237" name="" descr=""/>
          <p:cNvPicPr/>
          <p:nvPr/>
        </p:nvPicPr>
        <p:blipFill>
          <a:blip r:embed="rId2"/>
          <a:stretch/>
        </p:blipFill>
        <p:spPr>
          <a:xfrm>
            <a:off x="7706160" y="0"/>
            <a:ext cx="1437840" cy="809280"/>
          </a:xfrm>
          <a:prstGeom prst="rect">
            <a:avLst/>
          </a:prstGeom>
          <a:ln w="0">
            <a:noFill/>
          </a:ln>
        </p:spPr>
      </p:pic>
      <p:pic>
        <p:nvPicPr>
          <p:cNvPr id="238" name="" descr=""/>
          <p:cNvPicPr/>
          <p:nvPr/>
        </p:nvPicPr>
        <p:blipFill>
          <a:blip r:embed="rId3"/>
          <a:stretch/>
        </p:blipFill>
        <p:spPr>
          <a:xfrm>
            <a:off x="7920000" y="1080360"/>
            <a:ext cx="1224000" cy="289800"/>
          </a:xfrm>
          <a:prstGeom prst="rect">
            <a:avLst/>
          </a:prstGeom>
          <a:ln w="0">
            <a:noFill/>
          </a:ln>
        </p:spPr>
      </p:pic>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9" name="Titre 1"/>
          <p:cNvSpPr txBox="1"/>
          <p:nvPr/>
        </p:nvSpPr>
        <p:spPr>
          <a:xfrm>
            <a:off x="857160" y="142920"/>
            <a:ext cx="7214760" cy="928440"/>
          </a:xfrm>
          <a:prstGeom prst="rect">
            <a:avLst/>
          </a:prstGeom>
          <a:noFill/>
          <a:ln w="0">
            <a:noFill/>
          </a:ln>
          <a:effectLst>
            <a:outerShdw dist="38160" dir="5400000" blurRad="50760">
              <a:srgbClr val="000000">
                <a:alpha val="43000"/>
              </a:srgbClr>
            </a:outerShdw>
          </a:effectLst>
        </p:spPr>
        <p:txBody>
          <a:bodyPr anchor="b">
            <a:noAutofit/>
          </a:bodyPr>
          <a:p>
            <a:pPr algn="ctr">
              <a:lnSpc>
                <a:spcPct val="100000"/>
              </a:lnSpc>
            </a:pPr>
            <a:r>
              <a:rPr b="1" lang="fr-FR" sz="3200" spc="-1" strike="noStrike">
                <a:solidFill>
                  <a:srgbClr val="433838"/>
                </a:solidFill>
                <a:latin typeface="Verdana"/>
              </a:rPr>
              <a:t>Zend Server et Z-Ray</a:t>
            </a:r>
            <a:endParaRPr b="0" lang="fr-FR" sz="3200" spc="-1" strike="noStrike">
              <a:solidFill>
                <a:srgbClr val="000000"/>
              </a:solidFill>
              <a:latin typeface="Times New Roman"/>
            </a:endParaRPr>
          </a:p>
        </p:txBody>
      </p:sp>
      <p:sp>
        <p:nvSpPr>
          <p:cNvPr id="240" name="Espace réservé du contenu 2"/>
          <p:cNvSpPr txBox="1"/>
          <p:nvPr/>
        </p:nvSpPr>
        <p:spPr>
          <a:xfrm>
            <a:off x="457200" y="1500120"/>
            <a:ext cx="8178480" cy="3104640"/>
          </a:xfrm>
          <a:prstGeom prst="rect">
            <a:avLst/>
          </a:prstGeom>
          <a:noFill/>
          <a:ln w="9360">
            <a:noFill/>
          </a:ln>
        </p:spPr>
        <p:txBody>
          <a:bodyPr>
            <a:normAutofit/>
          </a:bodyPr>
          <a:p>
            <a:pPr marL="343080" indent="-342720" algn="just">
              <a:lnSpc>
                <a:spcPct val="100000"/>
              </a:lnSpc>
              <a:spcBef>
                <a:spcPts val="400"/>
              </a:spcBef>
              <a:buClr>
                <a:srgbClr val="7ba8a9"/>
              </a:buClr>
              <a:buFont typeface="Wingdings" charset="2"/>
              <a:buChar char=""/>
            </a:pPr>
            <a:r>
              <a:rPr b="0" lang="fr-FR" sz="2000" spc="-1" strike="noStrike">
                <a:solidFill>
                  <a:srgbClr val="000000"/>
                </a:solidFill>
                <a:latin typeface="Verdana"/>
              </a:rPr>
              <a:t>L’option d’affichage des variables :</a:t>
            </a:r>
            <a:endParaRPr b="0" lang="fr-FR" sz="2000" spc="-1" strike="noStrike">
              <a:solidFill>
                <a:srgbClr val="000000"/>
              </a:solidFill>
              <a:latin typeface="Verdana"/>
            </a:endParaRPr>
          </a:p>
          <a:p>
            <a:pPr>
              <a:lnSpc>
                <a:spcPct val="100000"/>
              </a:lnSpc>
              <a:spcBef>
                <a:spcPts val="400"/>
              </a:spcBef>
            </a:pPr>
            <a:endParaRPr b="0" lang="fr-FR" sz="2000" spc="-1" strike="noStrike">
              <a:solidFill>
                <a:srgbClr val="000000"/>
              </a:solidFill>
              <a:latin typeface="Verdana"/>
            </a:endParaRPr>
          </a:p>
        </p:txBody>
      </p:sp>
      <p:pic>
        <p:nvPicPr>
          <p:cNvPr id="241" name="Image 3" descr=""/>
          <p:cNvPicPr/>
          <p:nvPr/>
        </p:nvPicPr>
        <p:blipFill>
          <a:blip r:embed="rId1"/>
          <a:stretch/>
        </p:blipFill>
        <p:spPr>
          <a:xfrm>
            <a:off x="1012680" y="2281320"/>
            <a:ext cx="7067160" cy="2752200"/>
          </a:xfrm>
          <a:prstGeom prst="rect">
            <a:avLst/>
          </a:prstGeom>
          <a:ln w="0">
            <a:noFill/>
          </a:ln>
        </p:spPr>
      </p:pic>
      <p:pic>
        <p:nvPicPr>
          <p:cNvPr id="242" name="" descr=""/>
          <p:cNvPicPr/>
          <p:nvPr/>
        </p:nvPicPr>
        <p:blipFill>
          <a:blip r:embed="rId2"/>
          <a:stretch/>
        </p:blipFill>
        <p:spPr>
          <a:xfrm>
            <a:off x="7706160" y="0"/>
            <a:ext cx="1437840" cy="809280"/>
          </a:xfrm>
          <a:prstGeom prst="rect">
            <a:avLst/>
          </a:prstGeom>
          <a:ln w="0">
            <a:noFill/>
          </a:ln>
        </p:spPr>
      </p:pic>
      <p:pic>
        <p:nvPicPr>
          <p:cNvPr id="243" name="" descr=""/>
          <p:cNvPicPr/>
          <p:nvPr/>
        </p:nvPicPr>
        <p:blipFill>
          <a:blip r:embed="rId3"/>
          <a:stretch/>
        </p:blipFill>
        <p:spPr>
          <a:xfrm>
            <a:off x="7920000" y="1080360"/>
            <a:ext cx="1224000" cy="289800"/>
          </a:xfrm>
          <a:prstGeom prst="rect">
            <a:avLst/>
          </a:prstGeom>
          <a:ln w="0">
            <a:noFill/>
          </a:ln>
        </p:spPr>
      </p:pic>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4" name="Titre 1"/>
          <p:cNvSpPr txBox="1"/>
          <p:nvPr/>
        </p:nvSpPr>
        <p:spPr>
          <a:xfrm>
            <a:off x="857160" y="142920"/>
            <a:ext cx="7214760" cy="928440"/>
          </a:xfrm>
          <a:prstGeom prst="rect">
            <a:avLst/>
          </a:prstGeom>
          <a:noFill/>
          <a:ln w="0">
            <a:noFill/>
          </a:ln>
          <a:effectLst>
            <a:outerShdw dist="38160" dir="5400000" blurRad="50760">
              <a:srgbClr val="000000">
                <a:alpha val="43000"/>
              </a:srgbClr>
            </a:outerShdw>
          </a:effectLst>
        </p:spPr>
        <p:txBody>
          <a:bodyPr anchor="b">
            <a:noAutofit/>
          </a:bodyPr>
          <a:p>
            <a:pPr algn="ctr">
              <a:lnSpc>
                <a:spcPct val="100000"/>
              </a:lnSpc>
            </a:pPr>
            <a:r>
              <a:rPr b="1" lang="fr-FR" sz="3200" spc="-1" strike="noStrike">
                <a:solidFill>
                  <a:srgbClr val="433838"/>
                </a:solidFill>
                <a:latin typeface="Verdana"/>
              </a:rPr>
              <a:t>Zend Server et Z-Ray</a:t>
            </a:r>
            <a:endParaRPr b="0" lang="fr-FR" sz="3200" spc="-1" strike="noStrike">
              <a:solidFill>
                <a:srgbClr val="000000"/>
              </a:solidFill>
              <a:latin typeface="Times New Roman"/>
            </a:endParaRPr>
          </a:p>
        </p:txBody>
      </p:sp>
      <p:sp>
        <p:nvSpPr>
          <p:cNvPr id="245" name="Espace réservé du contenu 2"/>
          <p:cNvSpPr txBox="1"/>
          <p:nvPr/>
        </p:nvSpPr>
        <p:spPr>
          <a:xfrm>
            <a:off x="457200" y="1500120"/>
            <a:ext cx="8178480" cy="1153800"/>
          </a:xfrm>
          <a:prstGeom prst="rect">
            <a:avLst/>
          </a:prstGeom>
          <a:noFill/>
          <a:ln w="9360">
            <a:noFill/>
          </a:ln>
        </p:spPr>
        <p:txBody>
          <a:bodyPr>
            <a:normAutofit/>
          </a:bodyPr>
          <a:p>
            <a:pPr marL="343080" indent="-342720" algn="just">
              <a:lnSpc>
                <a:spcPct val="100000"/>
              </a:lnSpc>
              <a:spcBef>
                <a:spcPts val="400"/>
              </a:spcBef>
              <a:buClr>
                <a:srgbClr val="7ba8a9"/>
              </a:buClr>
              <a:buFont typeface="Wingdings" charset="2"/>
              <a:buChar char=""/>
            </a:pPr>
            <a:r>
              <a:rPr b="0" lang="fr-FR" sz="2000" spc="-1" strike="noStrike">
                <a:solidFill>
                  <a:srgbClr val="000000"/>
                </a:solidFill>
                <a:latin typeface="Verdana"/>
              </a:rPr>
              <a:t>L’option d’affichage des fonctions permet de distinguer :</a:t>
            </a:r>
            <a:endParaRPr b="0" lang="fr-FR" sz="2000" spc="-1" strike="noStrike">
              <a:solidFill>
                <a:srgbClr val="000000"/>
              </a:solidFill>
              <a:latin typeface="Verdana"/>
            </a:endParaRPr>
          </a:p>
          <a:p>
            <a:pPr lvl="1" marL="743040" indent="-285480" algn="just">
              <a:lnSpc>
                <a:spcPct val="100000"/>
              </a:lnSpc>
              <a:spcBef>
                <a:spcPts val="320"/>
              </a:spcBef>
              <a:buClr>
                <a:srgbClr val="7ba8a9"/>
              </a:buClr>
              <a:buFont typeface="Wingdings" charset="2"/>
              <a:buChar char=""/>
            </a:pPr>
            <a:r>
              <a:rPr b="0" lang="fr-FR" sz="1600" spc="-1" strike="noStrike">
                <a:solidFill>
                  <a:srgbClr val="000000"/>
                </a:solidFill>
                <a:latin typeface="Verdana"/>
              </a:rPr>
              <a:t>les appels aux fonctions standard du langage PHP, spécifiques de l’appli (Custom), et spécifiques du framework (ZF)</a:t>
            </a:r>
            <a:endParaRPr b="0" lang="fr-FR" sz="1600" spc="-1" strike="noStrike">
              <a:solidFill>
                <a:srgbClr val="000000"/>
              </a:solidFill>
              <a:latin typeface="Verdana"/>
            </a:endParaRPr>
          </a:p>
          <a:p>
            <a:pPr algn="just">
              <a:lnSpc>
                <a:spcPct val="100000"/>
              </a:lnSpc>
              <a:spcBef>
                <a:spcPts val="400"/>
              </a:spcBef>
              <a:tabLst>
                <a:tab algn="l" pos="0"/>
              </a:tabLst>
            </a:pPr>
            <a:endParaRPr b="0" lang="fr-FR" sz="1600" spc="-1" strike="noStrike">
              <a:solidFill>
                <a:srgbClr val="000000"/>
              </a:solidFill>
              <a:latin typeface="Verdana"/>
            </a:endParaRPr>
          </a:p>
          <a:p>
            <a:pPr algn="just">
              <a:lnSpc>
                <a:spcPct val="100000"/>
              </a:lnSpc>
              <a:spcBef>
                <a:spcPts val="400"/>
              </a:spcBef>
              <a:tabLst>
                <a:tab algn="l" pos="0"/>
              </a:tabLst>
            </a:pPr>
            <a:endParaRPr b="0" lang="fr-FR" sz="1600" spc="-1" strike="noStrike">
              <a:solidFill>
                <a:srgbClr val="000000"/>
              </a:solidFill>
              <a:latin typeface="Verdana"/>
            </a:endParaRPr>
          </a:p>
          <a:p>
            <a:pPr>
              <a:lnSpc>
                <a:spcPct val="100000"/>
              </a:lnSpc>
              <a:spcBef>
                <a:spcPts val="400"/>
              </a:spcBef>
              <a:tabLst>
                <a:tab algn="l" pos="0"/>
              </a:tabLst>
            </a:pPr>
            <a:endParaRPr b="0" lang="fr-FR" sz="1600" spc="-1" strike="noStrike">
              <a:solidFill>
                <a:srgbClr val="000000"/>
              </a:solidFill>
              <a:latin typeface="Verdana"/>
            </a:endParaRPr>
          </a:p>
        </p:txBody>
      </p:sp>
      <p:sp>
        <p:nvSpPr>
          <p:cNvPr id="246" name="Espace réservé du contenu 2"/>
          <p:cNvSpPr/>
          <p:nvPr/>
        </p:nvSpPr>
        <p:spPr>
          <a:xfrm>
            <a:off x="195120" y="4686480"/>
            <a:ext cx="4147920" cy="1343160"/>
          </a:xfrm>
          <a:prstGeom prst="rect">
            <a:avLst/>
          </a:prstGeom>
          <a:noFill/>
          <a:ln w="9525">
            <a:noFill/>
          </a:ln>
        </p:spPr>
        <p:style>
          <a:lnRef idx="0"/>
          <a:fillRef idx="0"/>
          <a:effectRef idx="0"/>
          <a:fontRef idx="minor"/>
        </p:style>
        <p:txBody>
          <a:bodyPr>
            <a:normAutofit/>
          </a:bodyPr>
          <a:p>
            <a:pPr marL="343080" indent="-342720" algn="just">
              <a:lnSpc>
                <a:spcPct val="100000"/>
              </a:lnSpc>
              <a:spcBef>
                <a:spcPts val="320"/>
              </a:spcBef>
              <a:buClr>
                <a:srgbClr val="7ba8a9"/>
              </a:buClr>
              <a:buFont typeface="Wingdings" charset="2"/>
              <a:buChar char=""/>
            </a:pPr>
            <a:r>
              <a:rPr b="0" lang="fr-FR" sz="1600" spc="-1" strike="noStrike">
                <a:solidFill>
                  <a:srgbClr val="000000"/>
                </a:solidFill>
                <a:latin typeface="Verdana"/>
              </a:rPr>
              <a:t>L’option d’affichage des erreurs</a:t>
            </a:r>
            <a:endParaRPr b="0" lang="fr-FR" sz="1600" spc="-1" strike="noStrike">
              <a:latin typeface="Arial"/>
            </a:endParaRPr>
          </a:p>
          <a:p>
            <a:pPr algn="just">
              <a:lnSpc>
                <a:spcPct val="100000"/>
              </a:lnSpc>
              <a:spcBef>
                <a:spcPts val="320"/>
              </a:spcBef>
              <a:tabLst>
                <a:tab algn="l" pos="0"/>
              </a:tabLst>
            </a:pPr>
            <a:r>
              <a:rPr b="0" lang="fr-FR" sz="1600" spc="-1" strike="noStrike">
                <a:solidFill>
                  <a:srgbClr val="000000"/>
                </a:solidFill>
                <a:latin typeface="Verdana"/>
              </a:rPr>
              <a:t>     </a:t>
            </a:r>
            <a:r>
              <a:rPr b="0" lang="fr-FR" sz="1600" spc="-1" strike="noStrike">
                <a:solidFill>
                  <a:srgbClr val="000000"/>
                </a:solidFill>
                <a:latin typeface="Verdana"/>
              </a:rPr>
              <a:t>et avertissements:</a:t>
            </a:r>
            <a:endParaRPr b="0" lang="fr-FR" sz="1600" spc="-1" strike="noStrike">
              <a:latin typeface="Arial"/>
            </a:endParaRPr>
          </a:p>
        </p:txBody>
      </p:sp>
      <p:pic>
        <p:nvPicPr>
          <p:cNvPr id="247" name="Image 3" descr=""/>
          <p:cNvPicPr/>
          <p:nvPr/>
        </p:nvPicPr>
        <p:blipFill>
          <a:blip r:embed="rId1"/>
          <a:stretch/>
        </p:blipFill>
        <p:spPr>
          <a:xfrm>
            <a:off x="2725560" y="5033520"/>
            <a:ext cx="5196960" cy="1657800"/>
          </a:xfrm>
          <a:prstGeom prst="rect">
            <a:avLst/>
          </a:prstGeom>
          <a:ln w="0">
            <a:noFill/>
          </a:ln>
        </p:spPr>
      </p:pic>
      <p:pic>
        <p:nvPicPr>
          <p:cNvPr id="248" name="Image 6" descr=""/>
          <p:cNvPicPr/>
          <p:nvPr/>
        </p:nvPicPr>
        <p:blipFill>
          <a:blip r:embed="rId2"/>
          <a:stretch/>
        </p:blipFill>
        <p:spPr>
          <a:xfrm>
            <a:off x="195120" y="2584800"/>
            <a:ext cx="8707680" cy="1731600"/>
          </a:xfrm>
          <a:prstGeom prst="rect">
            <a:avLst/>
          </a:prstGeom>
          <a:ln w="0">
            <a:noFill/>
          </a:ln>
        </p:spPr>
      </p:pic>
      <p:pic>
        <p:nvPicPr>
          <p:cNvPr id="249" name="" descr=""/>
          <p:cNvPicPr/>
          <p:nvPr/>
        </p:nvPicPr>
        <p:blipFill>
          <a:blip r:embed="rId3"/>
          <a:stretch/>
        </p:blipFill>
        <p:spPr>
          <a:xfrm>
            <a:off x="7706160" y="0"/>
            <a:ext cx="1437840" cy="809280"/>
          </a:xfrm>
          <a:prstGeom prst="rect">
            <a:avLst/>
          </a:prstGeom>
          <a:ln w="0">
            <a:noFill/>
          </a:ln>
        </p:spPr>
      </p:pic>
      <p:pic>
        <p:nvPicPr>
          <p:cNvPr id="250" name="" descr=""/>
          <p:cNvPicPr/>
          <p:nvPr/>
        </p:nvPicPr>
        <p:blipFill>
          <a:blip r:embed="rId4"/>
          <a:stretch/>
        </p:blipFill>
        <p:spPr>
          <a:xfrm>
            <a:off x="7920000" y="1080360"/>
            <a:ext cx="1224000" cy="289800"/>
          </a:xfrm>
          <a:prstGeom prst="rect">
            <a:avLst/>
          </a:prstGeom>
          <a:ln w="0">
            <a:noFill/>
          </a:ln>
        </p:spPr>
      </p:pic>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1" name="Titre 1"/>
          <p:cNvSpPr txBox="1"/>
          <p:nvPr/>
        </p:nvSpPr>
        <p:spPr>
          <a:xfrm>
            <a:off x="857160" y="142920"/>
            <a:ext cx="7214760" cy="928440"/>
          </a:xfrm>
          <a:prstGeom prst="rect">
            <a:avLst/>
          </a:prstGeom>
          <a:noFill/>
          <a:ln w="0">
            <a:noFill/>
          </a:ln>
          <a:effectLst>
            <a:outerShdw dist="38160" dir="5400000" blurRad="50760">
              <a:srgbClr val="000000">
                <a:alpha val="43000"/>
              </a:srgbClr>
            </a:outerShdw>
          </a:effectLst>
        </p:spPr>
        <p:txBody>
          <a:bodyPr anchor="b">
            <a:noAutofit/>
          </a:bodyPr>
          <a:p>
            <a:pPr algn="ctr">
              <a:lnSpc>
                <a:spcPct val="100000"/>
              </a:lnSpc>
            </a:pPr>
            <a:r>
              <a:rPr b="1" lang="fr-FR" sz="3200" spc="-1" strike="noStrike">
                <a:solidFill>
                  <a:srgbClr val="433838"/>
                </a:solidFill>
                <a:latin typeface="Verdana"/>
              </a:rPr>
              <a:t>Zend Server et Z-Ray</a:t>
            </a:r>
            <a:endParaRPr b="0" lang="fr-FR" sz="3200" spc="-1" strike="noStrike">
              <a:solidFill>
                <a:srgbClr val="000000"/>
              </a:solidFill>
              <a:latin typeface="Times New Roman"/>
            </a:endParaRPr>
          </a:p>
        </p:txBody>
      </p:sp>
      <p:sp>
        <p:nvSpPr>
          <p:cNvPr id="252" name="Espace réservé du contenu 2"/>
          <p:cNvSpPr txBox="1"/>
          <p:nvPr/>
        </p:nvSpPr>
        <p:spPr>
          <a:xfrm>
            <a:off x="457200" y="1500120"/>
            <a:ext cx="8178480" cy="3104640"/>
          </a:xfrm>
          <a:prstGeom prst="rect">
            <a:avLst/>
          </a:prstGeom>
          <a:noFill/>
          <a:ln w="9360">
            <a:noFill/>
          </a:ln>
        </p:spPr>
        <p:txBody>
          <a:bodyPr>
            <a:normAutofit/>
          </a:bodyPr>
          <a:p>
            <a:pPr marL="343080" indent="-342720" algn="just">
              <a:lnSpc>
                <a:spcPct val="100000"/>
              </a:lnSpc>
              <a:spcBef>
                <a:spcPts val="400"/>
              </a:spcBef>
              <a:buClr>
                <a:srgbClr val="7ba8a9"/>
              </a:buClr>
              <a:buFont typeface="Wingdings" charset="2"/>
              <a:buChar char=""/>
            </a:pPr>
            <a:r>
              <a:rPr b="0" lang="fr-FR" sz="2000" spc="-1" strike="noStrike">
                <a:solidFill>
                  <a:srgbClr val="000000"/>
                </a:solidFill>
                <a:latin typeface="Verdana"/>
              </a:rPr>
              <a:t>Les nouvelles options (ou « widgets ») de la barre de Z-Ray sur Zend Server version 8:</a:t>
            </a:r>
            <a:endParaRPr b="0" lang="fr-FR" sz="2000" spc="-1" strike="noStrike">
              <a:solidFill>
                <a:srgbClr val="000000"/>
              </a:solidFill>
              <a:latin typeface="Verdana"/>
            </a:endParaRPr>
          </a:p>
          <a:p>
            <a:pPr lvl="1" marL="743040" indent="-285480" algn="just">
              <a:lnSpc>
                <a:spcPct val="100000"/>
              </a:lnSpc>
              <a:spcBef>
                <a:spcPts val="320"/>
              </a:spcBef>
              <a:buClr>
                <a:srgbClr val="7ba8a9"/>
              </a:buClr>
              <a:buFont typeface="Wingdings" charset="2"/>
              <a:buChar char=""/>
            </a:pPr>
            <a:r>
              <a:rPr b="0" lang="fr-FR" sz="1600" spc="-1" strike="noStrike">
                <a:solidFill>
                  <a:srgbClr val="000000"/>
                </a:solidFill>
                <a:latin typeface="Verdana"/>
              </a:rPr>
              <a:t>Le widget « Variables » change de nom et devient « Request Info »</a:t>
            </a:r>
            <a:endParaRPr b="0" lang="fr-FR" sz="1600" spc="-1" strike="noStrike">
              <a:solidFill>
                <a:srgbClr val="000000"/>
              </a:solidFill>
              <a:latin typeface="Verdana"/>
            </a:endParaRPr>
          </a:p>
          <a:p>
            <a:pPr lvl="1" marL="743040" indent="-285480" algn="just">
              <a:lnSpc>
                <a:spcPct val="100000"/>
              </a:lnSpc>
              <a:spcBef>
                <a:spcPts val="320"/>
              </a:spcBef>
              <a:buClr>
                <a:srgbClr val="7ba8a9"/>
              </a:buClr>
              <a:buFont typeface="Wingdings" charset="2"/>
              <a:buChar char=""/>
            </a:pPr>
            <a:r>
              <a:rPr b="0" lang="fr-FR" sz="1600" spc="-1" strike="noStrike">
                <a:solidFill>
                  <a:srgbClr val="000000"/>
                </a:solidFill>
                <a:latin typeface="Verdana"/>
              </a:rPr>
              <a:t>Z-Ray détecte le type de framework utilisé (ici ZF 1), proposant des widgets supplémentaires spécialisés sur ZF :</a:t>
            </a:r>
            <a:endParaRPr b="0" lang="fr-FR" sz="1600" spc="-1" strike="noStrike">
              <a:solidFill>
                <a:srgbClr val="000000"/>
              </a:solidFill>
              <a:latin typeface="Verdana"/>
            </a:endParaRPr>
          </a:p>
          <a:p>
            <a:pPr>
              <a:lnSpc>
                <a:spcPct val="100000"/>
              </a:lnSpc>
              <a:spcBef>
                <a:spcPts val="400"/>
              </a:spcBef>
            </a:pPr>
            <a:endParaRPr b="0" lang="fr-FR" sz="1600" spc="-1" strike="noStrike">
              <a:solidFill>
                <a:srgbClr val="000000"/>
              </a:solidFill>
              <a:latin typeface="Verdana"/>
            </a:endParaRPr>
          </a:p>
        </p:txBody>
      </p:sp>
      <p:pic>
        <p:nvPicPr>
          <p:cNvPr id="253" name="Image 6" descr=""/>
          <p:cNvPicPr/>
          <p:nvPr/>
        </p:nvPicPr>
        <p:blipFill>
          <a:blip r:embed="rId1"/>
          <a:stretch/>
        </p:blipFill>
        <p:spPr>
          <a:xfrm>
            <a:off x="1319400" y="3445560"/>
            <a:ext cx="6752880" cy="313920"/>
          </a:xfrm>
          <a:prstGeom prst="rect">
            <a:avLst/>
          </a:prstGeom>
          <a:ln w="0">
            <a:noFill/>
          </a:ln>
        </p:spPr>
      </p:pic>
      <p:pic>
        <p:nvPicPr>
          <p:cNvPr id="254" name="Image 7" descr=""/>
          <p:cNvPicPr/>
          <p:nvPr/>
        </p:nvPicPr>
        <p:blipFill>
          <a:blip r:embed="rId2"/>
          <a:stretch/>
        </p:blipFill>
        <p:spPr>
          <a:xfrm>
            <a:off x="255960" y="5476320"/>
            <a:ext cx="5422320" cy="653400"/>
          </a:xfrm>
          <a:prstGeom prst="rect">
            <a:avLst/>
          </a:prstGeom>
          <a:ln w="0">
            <a:noFill/>
          </a:ln>
        </p:spPr>
      </p:pic>
      <p:sp>
        <p:nvSpPr>
          <p:cNvPr id="255" name="Rectangle à coins arrondis 17"/>
          <p:cNvSpPr/>
          <p:nvPr/>
        </p:nvSpPr>
        <p:spPr>
          <a:xfrm>
            <a:off x="3374280" y="3387600"/>
            <a:ext cx="978120" cy="440280"/>
          </a:xfrm>
          <a:prstGeom prst="roundRect">
            <a:avLst>
              <a:gd name="adj" fmla="val 16667"/>
            </a:avLst>
          </a:prstGeom>
          <a:noFill/>
          <a:ln w="73025">
            <a:solidFill>
              <a:srgbClr val="9fad7e"/>
            </a:solidFill>
            <a:round/>
          </a:ln>
        </p:spPr>
        <p:style>
          <a:lnRef idx="0"/>
          <a:fillRef idx="0"/>
          <a:effectRef idx="0"/>
          <a:fontRef idx="minor"/>
        </p:style>
      </p:sp>
      <p:sp>
        <p:nvSpPr>
          <p:cNvPr id="256" name="Connecteur en arc 20"/>
          <p:cNvSpPr/>
          <p:nvPr/>
        </p:nvSpPr>
        <p:spPr>
          <a:xfrm rot="5400000">
            <a:off x="1072800" y="3012120"/>
            <a:ext cx="1974600" cy="3606840"/>
          </a:xfrm>
          <a:prstGeom prst="curvedConnector4">
            <a:avLst>
              <a:gd name="adj1" fmla="val 41723"/>
              <a:gd name="adj2" fmla="val 106337"/>
            </a:avLst>
          </a:prstGeom>
          <a:noFill/>
          <a:ln>
            <a:solidFill>
              <a:srgbClr val="7ba8a9"/>
            </a:solidFill>
            <a:round/>
            <a:tailEnd len="med" type="triangle" w="med"/>
          </a:ln>
          <a:effectLst>
            <a:outerShdw blurRad="50760" dir="5400000" dist="38160" rotWithShape="0">
              <a:srgbClr val="000000">
                <a:alpha val="43000"/>
              </a:srgbClr>
            </a:outerShdw>
          </a:effectLst>
        </p:spPr>
        <p:style>
          <a:lnRef idx="2">
            <a:schemeClr val="accent2"/>
          </a:lnRef>
          <a:fillRef idx="0">
            <a:schemeClr val="accent2"/>
          </a:fillRef>
          <a:effectRef idx="1">
            <a:schemeClr val="accent2"/>
          </a:effectRef>
          <a:fontRef idx="minor"/>
        </p:style>
      </p:sp>
      <p:pic>
        <p:nvPicPr>
          <p:cNvPr id="257" name="Image 21" descr=""/>
          <p:cNvPicPr/>
          <p:nvPr/>
        </p:nvPicPr>
        <p:blipFill>
          <a:blip r:embed="rId3"/>
          <a:stretch/>
        </p:blipFill>
        <p:spPr>
          <a:xfrm>
            <a:off x="5274000" y="4117680"/>
            <a:ext cx="3562920" cy="1101240"/>
          </a:xfrm>
          <a:prstGeom prst="rect">
            <a:avLst/>
          </a:prstGeom>
          <a:ln w="0">
            <a:noFill/>
          </a:ln>
        </p:spPr>
      </p:pic>
      <p:sp>
        <p:nvSpPr>
          <p:cNvPr id="258" name="Rectangle à coins arrondis 22"/>
          <p:cNvSpPr/>
          <p:nvPr/>
        </p:nvSpPr>
        <p:spPr>
          <a:xfrm>
            <a:off x="5760720" y="3385080"/>
            <a:ext cx="943200" cy="440280"/>
          </a:xfrm>
          <a:prstGeom prst="roundRect">
            <a:avLst>
              <a:gd name="adj" fmla="val 16667"/>
            </a:avLst>
          </a:prstGeom>
          <a:noFill/>
          <a:ln w="73025">
            <a:solidFill>
              <a:srgbClr val="9fad7e"/>
            </a:solidFill>
            <a:round/>
          </a:ln>
        </p:spPr>
        <p:style>
          <a:lnRef idx="0"/>
          <a:fillRef idx="0"/>
          <a:effectRef idx="0"/>
          <a:fontRef idx="minor"/>
        </p:style>
      </p:sp>
      <p:sp>
        <p:nvSpPr>
          <p:cNvPr id="259" name="Connecteur en arc 23"/>
          <p:cNvSpPr/>
          <p:nvPr/>
        </p:nvSpPr>
        <p:spPr>
          <a:xfrm rot="5400000">
            <a:off x="6010560" y="3860640"/>
            <a:ext cx="256680" cy="186840"/>
          </a:xfrm>
          <a:prstGeom prst="curvedConnector3">
            <a:avLst>
              <a:gd name="adj1" fmla="val 50000"/>
            </a:avLst>
          </a:prstGeom>
          <a:noFill/>
          <a:ln>
            <a:solidFill>
              <a:srgbClr val="7ba8a9"/>
            </a:solidFill>
            <a:round/>
            <a:tailEnd len="med" type="triangle" w="med"/>
          </a:ln>
          <a:effectLst>
            <a:outerShdw blurRad="50760" dir="5400000" dist="38160" rotWithShape="0">
              <a:srgbClr val="000000">
                <a:alpha val="43000"/>
              </a:srgbClr>
            </a:outerShdw>
          </a:effectLst>
        </p:spPr>
        <p:style>
          <a:lnRef idx="2">
            <a:schemeClr val="accent2"/>
          </a:lnRef>
          <a:fillRef idx="0">
            <a:schemeClr val="accent2"/>
          </a:fillRef>
          <a:effectRef idx="1">
            <a:schemeClr val="accent2"/>
          </a:effectRef>
          <a:fontRef idx="minor"/>
        </p:style>
      </p:sp>
      <p:pic>
        <p:nvPicPr>
          <p:cNvPr id="260" name="" descr=""/>
          <p:cNvPicPr/>
          <p:nvPr/>
        </p:nvPicPr>
        <p:blipFill>
          <a:blip r:embed="rId4"/>
          <a:stretch/>
        </p:blipFill>
        <p:spPr>
          <a:xfrm>
            <a:off x="7706160" y="0"/>
            <a:ext cx="1437840" cy="809280"/>
          </a:xfrm>
          <a:prstGeom prst="rect">
            <a:avLst/>
          </a:prstGeom>
          <a:ln w="0">
            <a:noFill/>
          </a:ln>
        </p:spPr>
      </p:pic>
      <p:pic>
        <p:nvPicPr>
          <p:cNvPr id="261" name="" descr=""/>
          <p:cNvPicPr/>
          <p:nvPr/>
        </p:nvPicPr>
        <p:blipFill>
          <a:blip r:embed="rId5"/>
          <a:stretch/>
        </p:blipFill>
        <p:spPr>
          <a:xfrm>
            <a:off x="7920000" y="1080360"/>
            <a:ext cx="1224000" cy="289800"/>
          </a:xfrm>
          <a:prstGeom prst="rect">
            <a:avLst/>
          </a:prstGeom>
          <a:ln w="0">
            <a:noFill/>
          </a:ln>
        </p:spPr>
      </p:pic>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2" name="Titre 1"/>
          <p:cNvSpPr txBox="1"/>
          <p:nvPr/>
        </p:nvSpPr>
        <p:spPr>
          <a:xfrm>
            <a:off x="857160" y="142920"/>
            <a:ext cx="7214760" cy="928440"/>
          </a:xfrm>
          <a:prstGeom prst="rect">
            <a:avLst/>
          </a:prstGeom>
          <a:noFill/>
          <a:ln w="0">
            <a:noFill/>
          </a:ln>
          <a:effectLst>
            <a:outerShdw dist="38160" dir="5400000" blurRad="50760">
              <a:srgbClr val="000000">
                <a:alpha val="43000"/>
              </a:srgbClr>
            </a:outerShdw>
          </a:effectLst>
        </p:spPr>
        <p:txBody>
          <a:bodyPr anchor="b">
            <a:noAutofit/>
          </a:bodyPr>
          <a:p>
            <a:pPr algn="ctr">
              <a:lnSpc>
                <a:spcPct val="100000"/>
              </a:lnSpc>
            </a:pPr>
            <a:r>
              <a:rPr b="1" lang="fr-FR" sz="3200" spc="-1" strike="noStrike">
                <a:solidFill>
                  <a:srgbClr val="433838"/>
                </a:solidFill>
                <a:latin typeface="Verdana"/>
              </a:rPr>
              <a:t>Zend Server et Z-Ray</a:t>
            </a:r>
            <a:endParaRPr b="0" lang="fr-FR" sz="3200" spc="-1" strike="noStrike">
              <a:solidFill>
                <a:srgbClr val="000000"/>
              </a:solidFill>
              <a:latin typeface="Times New Roman"/>
            </a:endParaRPr>
          </a:p>
        </p:txBody>
      </p:sp>
      <p:sp>
        <p:nvSpPr>
          <p:cNvPr id="263" name="Espace réservé du contenu 2"/>
          <p:cNvSpPr txBox="1"/>
          <p:nvPr/>
        </p:nvSpPr>
        <p:spPr>
          <a:xfrm>
            <a:off x="457200" y="1500120"/>
            <a:ext cx="8178480" cy="1343160"/>
          </a:xfrm>
          <a:prstGeom prst="rect">
            <a:avLst/>
          </a:prstGeom>
          <a:noFill/>
          <a:ln w="9360">
            <a:noFill/>
          </a:ln>
        </p:spPr>
        <p:txBody>
          <a:bodyPr>
            <a:normAutofit/>
          </a:bodyPr>
          <a:p>
            <a:pPr marL="343080" indent="-342720" algn="just">
              <a:lnSpc>
                <a:spcPct val="100000"/>
              </a:lnSpc>
              <a:spcBef>
                <a:spcPts val="320"/>
              </a:spcBef>
              <a:buClr>
                <a:srgbClr val="7ba8a9"/>
              </a:buClr>
              <a:buFont typeface="Wingdings" charset="2"/>
              <a:buChar char=""/>
            </a:pPr>
            <a:r>
              <a:rPr b="0" lang="fr-FR" sz="1600" spc="-1" strike="noStrike">
                <a:solidFill>
                  <a:srgbClr val="000000"/>
                </a:solidFill>
                <a:latin typeface="Verdana"/>
              </a:rPr>
              <a:t>Au niveau de l’interface d’administration, Z-Ray offre la possibilité de filtrer les IP et URL des applications pour lesquelles le tracking de Z-Ray est actif : </a:t>
            </a:r>
            <a:endParaRPr b="0" lang="fr-FR" sz="1600" spc="-1" strike="noStrike">
              <a:solidFill>
                <a:srgbClr val="000000"/>
              </a:solidFill>
              <a:latin typeface="Verdana"/>
            </a:endParaRPr>
          </a:p>
          <a:p>
            <a:pPr algn="just">
              <a:lnSpc>
                <a:spcPct val="100000"/>
              </a:lnSpc>
              <a:spcBef>
                <a:spcPts val="320"/>
              </a:spcBef>
              <a:tabLst>
                <a:tab algn="l" pos="0"/>
              </a:tabLst>
            </a:pPr>
            <a:endParaRPr b="0" lang="fr-FR" sz="1600" spc="-1" strike="noStrike">
              <a:solidFill>
                <a:srgbClr val="000000"/>
              </a:solidFill>
              <a:latin typeface="Verdana"/>
            </a:endParaRPr>
          </a:p>
          <a:p>
            <a:pPr algn="just">
              <a:lnSpc>
                <a:spcPct val="100000"/>
              </a:lnSpc>
              <a:spcBef>
                <a:spcPts val="320"/>
              </a:spcBef>
              <a:tabLst>
                <a:tab algn="l" pos="0"/>
              </a:tabLst>
            </a:pPr>
            <a:endParaRPr b="0" lang="fr-FR" sz="1600" spc="-1" strike="noStrike">
              <a:solidFill>
                <a:srgbClr val="000000"/>
              </a:solidFill>
              <a:latin typeface="Verdana"/>
            </a:endParaRPr>
          </a:p>
          <a:p>
            <a:pPr>
              <a:lnSpc>
                <a:spcPct val="100000"/>
              </a:lnSpc>
              <a:spcBef>
                <a:spcPts val="320"/>
              </a:spcBef>
              <a:tabLst>
                <a:tab algn="l" pos="0"/>
              </a:tabLst>
            </a:pPr>
            <a:endParaRPr b="0" lang="fr-FR" sz="1600" spc="-1" strike="noStrike">
              <a:solidFill>
                <a:srgbClr val="000000"/>
              </a:solidFill>
              <a:latin typeface="Verdana"/>
            </a:endParaRPr>
          </a:p>
        </p:txBody>
      </p:sp>
      <p:pic>
        <p:nvPicPr>
          <p:cNvPr id="264" name="Image 3" descr=""/>
          <p:cNvPicPr/>
          <p:nvPr/>
        </p:nvPicPr>
        <p:blipFill>
          <a:blip r:embed="rId1"/>
          <a:stretch/>
        </p:blipFill>
        <p:spPr>
          <a:xfrm>
            <a:off x="1777680" y="2388960"/>
            <a:ext cx="5537520" cy="3879000"/>
          </a:xfrm>
          <a:prstGeom prst="rect">
            <a:avLst/>
          </a:prstGeom>
          <a:ln w="0">
            <a:noFill/>
          </a:ln>
        </p:spPr>
      </p:pic>
      <p:pic>
        <p:nvPicPr>
          <p:cNvPr id="265" name="" descr=""/>
          <p:cNvPicPr/>
          <p:nvPr/>
        </p:nvPicPr>
        <p:blipFill>
          <a:blip r:embed="rId2"/>
          <a:stretch/>
        </p:blipFill>
        <p:spPr>
          <a:xfrm>
            <a:off x="7706160" y="0"/>
            <a:ext cx="1437840" cy="809280"/>
          </a:xfrm>
          <a:prstGeom prst="rect">
            <a:avLst/>
          </a:prstGeom>
          <a:ln w="0">
            <a:noFill/>
          </a:ln>
        </p:spPr>
      </p:pic>
      <p:pic>
        <p:nvPicPr>
          <p:cNvPr id="266" name="" descr=""/>
          <p:cNvPicPr/>
          <p:nvPr/>
        </p:nvPicPr>
        <p:blipFill>
          <a:blip r:embed="rId3"/>
          <a:stretch/>
        </p:blipFill>
        <p:spPr>
          <a:xfrm>
            <a:off x="7920000" y="1080360"/>
            <a:ext cx="1224000" cy="289800"/>
          </a:xfrm>
          <a:prstGeom prst="rect">
            <a:avLst/>
          </a:prstGeom>
          <a:ln w="0">
            <a:noFill/>
          </a:ln>
        </p:spPr>
      </p:pic>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7" name="Titre 1"/>
          <p:cNvSpPr txBox="1"/>
          <p:nvPr/>
        </p:nvSpPr>
        <p:spPr>
          <a:xfrm>
            <a:off x="857160" y="142920"/>
            <a:ext cx="7214760" cy="928440"/>
          </a:xfrm>
          <a:prstGeom prst="rect">
            <a:avLst/>
          </a:prstGeom>
          <a:noFill/>
          <a:ln w="0">
            <a:noFill/>
          </a:ln>
          <a:effectLst>
            <a:outerShdw dist="38160" dir="5400000" blurRad="50760">
              <a:srgbClr val="000000">
                <a:alpha val="43000"/>
              </a:srgbClr>
            </a:outerShdw>
          </a:effectLst>
        </p:spPr>
        <p:txBody>
          <a:bodyPr anchor="b">
            <a:noAutofit/>
          </a:bodyPr>
          <a:p>
            <a:pPr algn="ctr">
              <a:lnSpc>
                <a:spcPct val="100000"/>
              </a:lnSpc>
            </a:pPr>
            <a:r>
              <a:rPr b="1" lang="fr-FR" sz="3200" spc="-1" strike="noStrike">
                <a:solidFill>
                  <a:srgbClr val="433838"/>
                </a:solidFill>
                <a:latin typeface="Verdana"/>
              </a:rPr>
              <a:t>Extensions à Z-Ray</a:t>
            </a:r>
            <a:endParaRPr b="0" lang="fr-FR" sz="3200" spc="-1" strike="noStrike">
              <a:solidFill>
                <a:srgbClr val="000000"/>
              </a:solidFill>
              <a:latin typeface="Times New Roman"/>
            </a:endParaRPr>
          </a:p>
        </p:txBody>
      </p:sp>
      <p:sp>
        <p:nvSpPr>
          <p:cNvPr id="268" name="Espace réservé du contenu 2"/>
          <p:cNvSpPr txBox="1"/>
          <p:nvPr/>
        </p:nvSpPr>
        <p:spPr>
          <a:xfrm>
            <a:off x="457200" y="1500120"/>
            <a:ext cx="8178480" cy="4616640"/>
          </a:xfrm>
          <a:prstGeom prst="rect">
            <a:avLst/>
          </a:prstGeom>
          <a:noFill/>
          <a:ln w="9360">
            <a:noFill/>
          </a:ln>
        </p:spPr>
        <p:txBody>
          <a:bodyPr>
            <a:noAutofit/>
          </a:bodyPr>
          <a:p>
            <a:pPr marL="343080" indent="-342720" algn="just">
              <a:lnSpc>
                <a:spcPct val="100000"/>
              </a:lnSpc>
              <a:spcBef>
                <a:spcPts val="360"/>
              </a:spcBef>
              <a:buClr>
                <a:srgbClr val="7ba8a9"/>
              </a:buClr>
              <a:buFont typeface="Wingdings" charset="2"/>
              <a:buChar char=""/>
            </a:pPr>
            <a:r>
              <a:rPr b="0" lang="fr-FR" sz="1800" spc="-1" strike="noStrike">
                <a:solidFill>
                  <a:srgbClr val="000000"/>
                </a:solidFill>
                <a:latin typeface="Verdana"/>
              </a:rPr>
              <a:t>Des extensions pour Z-Ray, prépackagées et téléchargeables librement :</a:t>
            </a:r>
            <a:endParaRPr b="0" lang="fr-FR" sz="1800" spc="-1" strike="noStrike">
              <a:solidFill>
                <a:srgbClr val="000000"/>
              </a:solidFill>
              <a:latin typeface="Verdana"/>
            </a:endParaRPr>
          </a:p>
          <a:p>
            <a:pPr lvl="1" marL="743040" indent="-285480" algn="just">
              <a:lnSpc>
                <a:spcPct val="100000"/>
              </a:lnSpc>
              <a:spcBef>
                <a:spcPts val="360"/>
              </a:spcBef>
              <a:buClr>
                <a:srgbClr val="7ba8a9"/>
              </a:buClr>
              <a:buFont typeface="Wingdings" charset="2"/>
              <a:buChar char=""/>
            </a:pPr>
            <a:r>
              <a:rPr b="0" lang="fr-FR" sz="1800" spc="-1" strike="noStrike" u="sng">
                <a:solidFill>
                  <a:srgbClr val="50797a"/>
                </a:solidFill>
                <a:uFillTx/>
                <a:latin typeface="Verdana"/>
                <a:hlinkClick r:id="rId1"/>
              </a:rPr>
              <a:t>https://</a:t>
            </a:r>
            <a:r>
              <a:rPr b="0" lang="fr-FR" sz="1800" spc="-1" strike="noStrike" u="sng">
                <a:solidFill>
                  <a:srgbClr val="50797a"/>
                </a:solidFill>
                <a:uFillTx/>
                <a:latin typeface="Verdana"/>
                <a:hlinkClick r:id="rId2"/>
              </a:rPr>
              <a:t>github.com</a:t>
            </a:r>
            <a:r>
              <a:rPr b="0" lang="fr-FR" sz="1800" spc="-1" strike="noStrike" u="sng">
                <a:solidFill>
                  <a:srgbClr val="50797a"/>
                </a:solidFill>
                <a:uFillTx/>
                <a:latin typeface="Verdana"/>
                <a:hlinkClick r:id="rId3"/>
              </a:rPr>
              <a:t>/zend-server-extensions</a:t>
            </a:r>
            <a:r>
              <a:rPr b="0" lang="fr-FR" sz="1800" spc="-1" strike="noStrike">
                <a:solidFill>
                  <a:srgbClr val="000000"/>
                </a:solidFill>
                <a:latin typeface="Verdana"/>
              </a:rPr>
              <a:t> </a:t>
            </a:r>
            <a:endParaRPr b="0" lang="fr-FR" sz="1800" spc="-1" strike="noStrike">
              <a:solidFill>
                <a:srgbClr val="000000"/>
              </a:solidFill>
              <a:latin typeface="Verdana"/>
            </a:endParaRPr>
          </a:p>
          <a:p>
            <a:pPr algn="just">
              <a:lnSpc>
                <a:spcPct val="100000"/>
              </a:lnSpc>
              <a:spcBef>
                <a:spcPts val="360"/>
              </a:spcBef>
            </a:pPr>
            <a:endParaRPr b="0" lang="fr-FR" sz="1800" spc="-1" strike="noStrike">
              <a:solidFill>
                <a:srgbClr val="000000"/>
              </a:solidFill>
              <a:latin typeface="Verdana"/>
            </a:endParaRPr>
          </a:p>
          <a:p>
            <a:pPr marL="343080" indent="-342720" algn="just">
              <a:lnSpc>
                <a:spcPct val="100000"/>
              </a:lnSpc>
              <a:spcBef>
                <a:spcPts val="360"/>
              </a:spcBef>
              <a:buClr>
                <a:srgbClr val="7ba8a9"/>
              </a:buClr>
              <a:buFont typeface="Wingdings" charset="2"/>
              <a:buChar char=""/>
            </a:pPr>
            <a:r>
              <a:rPr b="0" lang="fr-FR" sz="1800" spc="-1" strike="noStrike">
                <a:solidFill>
                  <a:srgbClr val="000000"/>
                </a:solidFill>
                <a:latin typeface="Verdana"/>
              </a:rPr>
              <a:t>Tutorial pour créer vos propres extensions:</a:t>
            </a:r>
            <a:endParaRPr b="0" lang="fr-FR" sz="1800" spc="-1" strike="noStrike">
              <a:solidFill>
                <a:srgbClr val="000000"/>
              </a:solidFill>
              <a:latin typeface="Verdana"/>
            </a:endParaRPr>
          </a:p>
          <a:p>
            <a:pPr lvl="1" marL="743040" indent="-285480" algn="just">
              <a:lnSpc>
                <a:spcPct val="100000"/>
              </a:lnSpc>
              <a:spcBef>
                <a:spcPts val="320"/>
              </a:spcBef>
              <a:buClr>
                <a:srgbClr val="7ba8a9"/>
              </a:buClr>
              <a:buFont typeface="Wingdings" charset="2"/>
              <a:buChar char=""/>
            </a:pPr>
            <a:r>
              <a:rPr b="0" lang="fr-FR" sz="1600" spc="-1" strike="noStrike" u="sng">
                <a:solidFill>
                  <a:srgbClr val="50797a"/>
                </a:solidFill>
                <a:uFillTx/>
                <a:latin typeface="Verdana"/>
                <a:hlinkClick r:id="rId4"/>
              </a:rPr>
              <a:t>https</a:t>
            </a:r>
            <a:r>
              <a:rPr b="0" lang="fr-FR" sz="1600" spc="-1" strike="noStrike" u="sng">
                <a:solidFill>
                  <a:srgbClr val="50797a"/>
                </a:solidFill>
                <a:uFillTx/>
                <a:latin typeface="Verdana"/>
                <a:hlinkClick r:id="rId5"/>
              </a:rPr>
              <a:t>://</a:t>
            </a:r>
            <a:r>
              <a:rPr b="0" lang="fr-FR" sz="1600" spc="-1" strike="noStrike" u="sng">
                <a:solidFill>
                  <a:srgbClr val="50797a"/>
                </a:solidFill>
                <a:uFillTx/>
                <a:latin typeface="Verdana"/>
                <a:hlinkClick r:id="rId6"/>
              </a:rPr>
              <a:t>github.com</a:t>
            </a:r>
            <a:r>
              <a:rPr b="0" lang="fr-FR" sz="1600" spc="-1" strike="noStrike" u="sng">
                <a:solidFill>
                  <a:srgbClr val="50797a"/>
                </a:solidFill>
                <a:uFillTx/>
                <a:latin typeface="Verdana"/>
                <a:hlinkClick r:id="rId7"/>
              </a:rPr>
              <a:t>/zend-server-extensions/Z-Ray-Documentation</a:t>
            </a:r>
            <a:r>
              <a:rPr b="0" lang="fr-FR" sz="1600" spc="-1" strike="noStrike">
                <a:solidFill>
                  <a:srgbClr val="000000"/>
                </a:solidFill>
                <a:latin typeface="Verdana"/>
              </a:rPr>
              <a:t> </a:t>
            </a:r>
            <a:endParaRPr b="0" lang="fr-FR" sz="1600" spc="-1" strike="noStrike">
              <a:solidFill>
                <a:srgbClr val="000000"/>
              </a:solidFill>
              <a:latin typeface="Verdana"/>
            </a:endParaRPr>
          </a:p>
          <a:p>
            <a:endParaRPr b="0" lang="fr-FR" sz="1600" spc="-1" strike="noStrike">
              <a:solidFill>
                <a:srgbClr val="000000"/>
              </a:solidFill>
              <a:latin typeface="Verdana"/>
            </a:endParaRPr>
          </a:p>
          <a:p>
            <a:pPr marL="343080" indent="-342720" algn="just">
              <a:lnSpc>
                <a:spcPct val="100000"/>
              </a:lnSpc>
              <a:spcBef>
                <a:spcPts val="360"/>
              </a:spcBef>
              <a:buClr>
                <a:srgbClr val="7ba8a9"/>
              </a:buClr>
              <a:buFont typeface="Wingdings" charset="2"/>
              <a:buChar char=""/>
            </a:pPr>
            <a:r>
              <a:rPr b="0" lang="fr-FR" sz="1800" spc="-1" strike="noStrike">
                <a:solidFill>
                  <a:srgbClr val="000000"/>
                </a:solidFill>
                <a:latin typeface="Verdana"/>
              </a:rPr>
              <a:t>Exemples de code pour vous aider à démarrer :</a:t>
            </a:r>
            <a:endParaRPr b="0" lang="fr-FR" sz="1800" spc="-1" strike="noStrike">
              <a:solidFill>
                <a:srgbClr val="000000"/>
              </a:solidFill>
              <a:latin typeface="Verdana"/>
            </a:endParaRPr>
          </a:p>
          <a:p>
            <a:pPr lvl="1" marL="743040" indent="-285480" algn="just">
              <a:lnSpc>
                <a:spcPct val="100000"/>
              </a:lnSpc>
              <a:spcBef>
                <a:spcPts val="360"/>
              </a:spcBef>
              <a:buClr>
                <a:srgbClr val="7ba8a9"/>
              </a:buClr>
              <a:buFont typeface="Wingdings" charset="2"/>
              <a:buChar char=""/>
            </a:pPr>
            <a:r>
              <a:rPr b="0" lang="fr-FR" sz="1800" spc="-1" strike="noStrike" u="sng">
                <a:solidFill>
                  <a:srgbClr val="50797a"/>
                </a:solidFill>
                <a:uFillTx/>
                <a:latin typeface="Verdana"/>
                <a:hlinkClick r:id="rId8"/>
              </a:rPr>
              <a:t>https://</a:t>
            </a:r>
            <a:r>
              <a:rPr b="0" lang="fr-FR" sz="1800" spc="-1" strike="noStrike" u="sng">
                <a:solidFill>
                  <a:srgbClr val="50797a"/>
                </a:solidFill>
                <a:uFillTx/>
                <a:latin typeface="Verdana"/>
                <a:hlinkClick r:id="rId9"/>
              </a:rPr>
              <a:t>github.com</a:t>
            </a:r>
            <a:r>
              <a:rPr b="0" lang="fr-FR" sz="1800" spc="-1" strike="noStrike" u="sng">
                <a:solidFill>
                  <a:srgbClr val="50797a"/>
                </a:solidFill>
                <a:uFillTx/>
                <a:latin typeface="Verdana"/>
                <a:hlinkClick r:id="rId10"/>
              </a:rPr>
              <a:t>/zend-server-extensions/Z-Ray-</a:t>
            </a:r>
            <a:r>
              <a:rPr b="0" lang="fr-FR" sz="1800" spc="-1" strike="noStrike" u="sng">
                <a:solidFill>
                  <a:srgbClr val="50797a"/>
                </a:solidFill>
                <a:uFillTx/>
                <a:latin typeface="Verdana"/>
                <a:hlinkClick r:id="rId11"/>
              </a:rPr>
              <a:t>Samples</a:t>
            </a:r>
            <a:r>
              <a:rPr b="0" lang="fr-FR" sz="1800" spc="-1" strike="noStrike">
                <a:solidFill>
                  <a:srgbClr val="000000"/>
                </a:solidFill>
                <a:latin typeface="Verdana"/>
              </a:rPr>
              <a:t> </a:t>
            </a:r>
            <a:endParaRPr b="0" lang="fr-FR" sz="1800" spc="-1" strike="noStrike">
              <a:solidFill>
                <a:srgbClr val="000000"/>
              </a:solidFill>
              <a:latin typeface="Verdana"/>
            </a:endParaRPr>
          </a:p>
          <a:p>
            <a:endParaRPr b="0" lang="fr-FR" sz="1800" spc="-1" strike="noStrike">
              <a:solidFill>
                <a:srgbClr val="000000"/>
              </a:solidFill>
              <a:latin typeface="Verdana"/>
            </a:endParaRPr>
          </a:p>
          <a:p>
            <a:pPr marL="343080" indent="-342720" algn="just">
              <a:lnSpc>
                <a:spcPct val="100000"/>
              </a:lnSpc>
              <a:spcBef>
                <a:spcPts val="360"/>
              </a:spcBef>
              <a:buClr>
                <a:srgbClr val="7ba8a9"/>
              </a:buClr>
              <a:buFont typeface="Wingdings" charset="2"/>
              <a:buChar char=""/>
            </a:pPr>
            <a:r>
              <a:rPr b="0" lang="fr-FR" sz="1800" spc="-1" strike="noStrike">
                <a:solidFill>
                  <a:srgbClr val="000000"/>
                </a:solidFill>
                <a:latin typeface="Verdana"/>
              </a:rPr>
              <a:t>Une vidéo d’introduction :</a:t>
            </a:r>
            <a:endParaRPr b="0" lang="fr-FR" sz="1800" spc="-1" strike="noStrike">
              <a:solidFill>
                <a:srgbClr val="000000"/>
              </a:solidFill>
              <a:latin typeface="Verdana"/>
            </a:endParaRPr>
          </a:p>
          <a:p>
            <a:pPr lvl="1" marL="743040" indent="-285480" algn="just">
              <a:lnSpc>
                <a:spcPct val="100000"/>
              </a:lnSpc>
              <a:spcBef>
                <a:spcPts val="360"/>
              </a:spcBef>
              <a:buClr>
                <a:srgbClr val="7ba8a9"/>
              </a:buClr>
              <a:buFont typeface="Wingdings" charset="2"/>
              <a:buChar char=""/>
            </a:pPr>
            <a:r>
              <a:rPr b="0" lang="fr-FR" sz="1800" spc="-1" strike="noStrike" u="sng">
                <a:solidFill>
                  <a:srgbClr val="50797a"/>
                </a:solidFill>
                <a:uFillTx/>
                <a:latin typeface="Verdana"/>
                <a:hlinkClick r:id="rId12"/>
              </a:rPr>
              <a:t>http://</a:t>
            </a:r>
            <a:r>
              <a:rPr b="0" lang="fr-FR" sz="1800" spc="-1" strike="noStrike" u="sng">
                <a:solidFill>
                  <a:srgbClr val="50797a"/>
                </a:solidFill>
                <a:uFillTx/>
                <a:latin typeface="Verdana"/>
                <a:hlinkClick r:id="rId13"/>
              </a:rPr>
              <a:t>devzone.zend.com</a:t>
            </a:r>
            <a:r>
              <a:rPr b="0" lang="fr-FR" sz="1800" spc="-1" strike="noStrike" u="sng">
                <a:solidFill>
                  <a:srgbClr val="50797a"/>
                </a:solidFill>
                <a:uFillTx/>
                <a:latin typeface="Verdana"/>
                <a:hlinkClick r:id="rId14"/>
              </a:rPr>
              <a:t>/4273/</a:t>
            </a:r>
            <a:r>
              <a:rPr b="0" lang="fr-FR" sz="1800" spc="-1" strike="noStrike" u="sng">
                <a:solidFill>
                  <a:srgbClr val="50797a"/>
                </a:solidFill>
                <a:uFillTx/>
                <a:latin typeface="Verdana"/>
                <a:hlinkClick r:id="rId15"/>
              </a:rPr>
              <a:t>developing</a:t>
            </a:r>
            <a:r>
              <a:rPr b="0" lang="fr-FR" sz="1800" spc="-1" strike="noStrike" u="sng">
                <a:solidFill>
                  <a:srgbClr val="50797a"/>
                </a:solidFill>
                <a:uFillTx/>
                <a:latin typeface="Verdana"/>
                <a:hlinkClick r:id="rId16"/>
              </a:rPr>
              <a:t>-z-ray-extension</a:t>
            </a:r>
            <a:r>
              <a:rPr b="0" lang="fr-FR" sz="1800" spc="-1" strike="noStrike" u="sng">
                <a:solidFill>
                  <a:srgbClr val="50797a"/>
                </a:solidFill>
                <a:uFillTx/>
                <a:latin typeface="Verdana"/>
                <a:hlinkClick r:id="rId17"/>
              </a:rPr>
              <a:t>/</a:t>
            </a:r>
            <a:r>
              <a:rPr b="0" lang="fr-FR" sz="1800" spc="-1" strike="noStrike">
                <a:solidFill>
                  <a:srgbClr val="000000"/>
                </a:solidFill>
                <a:latin typeface="Verdana"/>
              </a:rPr>
              <a:t> </a:t>
            </a:r>
            <a:endParaRPr b="0" lang="fr-FR" sz="1800" spc="-1" strike="noStrike">
              <a:solidFill>
                <a:srgbClr val="000000"/>
              </a:solidFill>
              <a:latin typeface="Verdana"/>
            </a:endParaRPr>
          </a:p>
        </p:txBody>
      </p:sp>
      <p:pic>
        <p:nvPicPr>
          <p:cNvPr id="269" name="" descr=""/>
          <p:cNvPicPr/>
          <p:nvPr/>
        </p:nvPicPr>
        <p:blipFill>
          <a:blip r:embed="rId18"/>
          <a:stretch/>
        </p:blipFill>
        <p:spPr>
          <a:xfrm>
            <a:off x="7706160" y="0"/>
            <a:ext cx="1437840" cy="809280"/>
          </a:xfrm>
          <a:prstGeom prst="rect">
            <a:avLst/>
          </a:prstGeom>
          <a:ln w="0">
            <a:noFill/>
          </a:ln>
        </p:spPr>
      </p:pic>
      <p:pic>
        <p:nvPicPr>
          <p:cNvPr id="270" name="" descr=""/>
          <p:cNvPicPr/>
          <p:nvPr/>
        </p:nvPicPr>
        <p:blipFill>
          <a:blip r:embed="rId19"/>
          <a:stretch/>
        </p:blipFill>
        <p:spPr>
          <a:xfrm>
            <a:off x="7920000" y="1080360"/>
            <a:ext cx="1224000" cy="289800"/>
          </a:xfrm>
          <a:prstGeom prst="rect">
            <a:avLst/>
          </a:prstGeom>
          <a:ln w="0">
            <a:noFill/>
          </a:ln>
        </p:spPr>
      </p:pic>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1" name="Titre 1"/>
          <p:cNvSpPr txBox="1"/>
          <p:nvPr/>
        </p:nvSpPr>
        <p:spPr>
          <a:xfrm>
            <a:off x="857160" y="142920"/>
            <a:ext cx="7214760" cy="928440"/>
          </a:xfrm>
          <a:prstGeom prst="rect">
            <a:avLst/>
          </a:prstGeom>
          <a:noFill/>
          <a:ln w="0">
            <a:noFill/>
          </a:ln>
          <a:effectLst>
            <a:outerShdw dist="38160" dir="5400000" blurRad="50760">
              <a:srgbClr val="000000">
                <a:alpha val="43000"/>
              </a:srgbClr>
            </a:outerShdw>
          </a:effectLst>
        </p:spPr>
        <p:txBody>
          <a:bodyPr anchor="b">
            <a:noAutofit/>
          </a:bodyPr>
          <a:p>
            <a:pPr algn="ctr">
              <a:lnSpc>
                <a:spcPct val="100000"/>
              </a:lnSpc>
            </a:pPr>
            <a:r>
              <a:rPr b="1" lang="fr-FR" sz="3200" spc="-1" strike="noStrike">
                <a:solidFill>
                  <a:srgbClr val="433838"/>
                </a:solidFill>
                <a:latin typeface="Verdana"/>
              </a:rPr>
              <a:t>ZS, SDK et WebAPI</a:t>
            </a:r>
            <a:endParaRPr b="0" lang="fr-FR" sz="3200" spc="-1" strike="noStrike">
              <a:solidFill>
                <a:srgbClr val="000000"/>
              </a:solidFill>
              <a:latin typeface="Times New Roman"/>
            </a:endParaRPr>
          </a:p>
        </p:txBody>
      </p:sp>
      <p:sp>
        <p:nvSpPr>
          <p:cNvPr id="272" name="Espace réservé du contenu 2"/>
          <p:cNvSpPr txBox="1"/>
          <p:nvPr/>
        </p:nvSpPr>
        <p:spPr>
          <a:xfrm>
            <a:off x="457200" y="1500120"/>
            <a:ext cx="8316000" cy="3104640"/>
          </a:xfrm>
          <a:prstGeom prst="rect">
            <a:avLst/>
          </a:prstGeom>
          <a:noFill/>
          <a:ln w="9360">
            <a:noFill/>
          </a:ln>
        </p:spPr>
        <p:txBody>
          <a:bodyPr>
            <a:normAutofit/>
          </a:bodyPr>
          <a:p>
            <a:pPr marL="343080" indent="-342720" algn="just">
              <a:lnSpc>
                <a:spcPct val="100000"/>
              </a:lnSpc>
              <a:spcBef>
                <a:spcPts val="320"/>
              </a:spcBef>
              <a:buClr>
                <a:srgbClr val="7ba8a9"/>
              </a:buClr>
              <a:buFont typeface="Wingdings" charset="2"/>
              <a:buChar char=""/>
            </a:pPr>
            <a:r>
              <a:rPr b="0" lang="fr-FR" sz="1600" spc="-1" strike="noStrike">
                <a:solidFill>
                  <a:srgbClr val="000000"/>
                </a:solidFill>
                <a:latin typeface="Verdana"/>
              </a:rPr>
              <a:t>Zend Server embarque un certain nombre d’API que vous pouvez utiliser dans vos propres projets, au travers du protocole REST :</a:t>
            </a:r>
            <a:endParaRPr b="0" lang="fr-FR" sz="1600" spc="-1" strike="noStrike">
              <a:solidFill>
                <a:srgbClr val="000000"/>
              </a:solidFill>
              <a:latin typeface="Verdana"/>
            </a:endParaRPr>
          </a:p>
          <a:p>
            <a:pPr lvl="1" marL="743040" indent="-285480" algn="just">
              <a:lnSpc>
                <a:spcPct val="100000"/>
              </a:lnSpc>
              <a:spcBef>
                <a:spcPts val="241"/>
              </a:spcBef>
              <a:buClr>
                <a:srgbClr val="7ba8a9"/>
              </a:buClr>
              <a:buFont typeface="Wingdings" charset="2"/>
              <a:buChar char=""/>
            </a:pPr>
            <a:r>
              <a:rPr b="0" lang="fr-FR" sz="1200" spc="-1" strike="noStrike" u="sng">
                <a:solidFill>
                  <a:srgbClr val="50797a"/>
                </a:solidFill>
                <a:uFillTx/>
                <a:latin typeface="Verdana"/>
                <a:hlinkClick r:id="rId1"/>
              </a:rPr>
              <a:t>http://</a:t>
            </a:r>
            <a:r>
              <a:rPr b="0" lang="fr-FR" sz="1200" spc="-1" strike="noStrike" u="sng">
                <a:solidFill>
                  <a:srgbClr val="50797a"/>
                </a:solidFill>
                <a:uFillTx/>
                <a:latin typeface="Verdana"/>
                <a:hlinkClick r:id="rId2"/>
              </a:rPr>
              <a:t>files.zend.com</a:t>
            </a:r>
            <a:r>
              <a:rPr b="0" lang="fr-FR" sz="1200" spc="-1" strike="noStrike" u="sng">
                <a:solidFill>
                  <a:srgbClr val="50797a"/>
                </a:solidFill>
                <a:uFillTx/>
                <a:latin typeface="Verdana"/>
                <a:hlinkClick r:id="rId3"/>
              </a:rPr>
              <a:t>/help/Zend-Server/</a:t>
            </a:r>
            <a:r>
              <a:rPr b="0" lang="fr-FR" sz="1200" spc="-1" strike="noStrike" u="sng">
                <a:solidFill>
                  <a:srgbClr val="50797a"/>
                </a:solidFill>
                <a:uFillTx/>
                <a:latin typeface="Verdana"/>
                <a:hlinkClick r:id="rId4"/>
              </a:rPr>
              <a:t>zend-server.htm#web_api_reference_guide.htm</a:t>
            </a:r>
            <a:endParaRPr b="0" lang="fr-FR" sz="1200" spc="-1" strike="noStrike">
              <a:solidFill>
                <a:srgbClr val="000000"/>
              </a:solidFill>
              <a:latin typeface="Verdana"/>
            </a:endParaRPr>
          </a:p>
          <a:p>
            <a:pPr algn="just">
              <a:lnSpc>
                <a:spcPct val="100000"/>
              </a:lnSpc>
              <a:spcBef>
                <a:spcPts val="320"/>
              </a:spcBef>
            </a:pPr>
            <a:endParaRPr b="0" lang="fr-FR" sz="1200" spc="-1" strike="noStrike">
              <a:solidFill>
                <a:srgbClr val="000000"/>
              </a:solidFill>
              <a:latin typeface="Verdana"/>
            </a:endParaRPr>
          </a:p>
          <a:p>
            <a:pPr marL="343080" indent="-342720" algn="just">
              <a:lnSpc>
                <a:spcPct val="100000"/>
              </a:lnSpc>
              <a:spcBef>
                <a:spcPts val="320"/>
              </a:spcBef>
              <a:buClr>
                <a:srgbClr val="7ba8a9"/>
              </a:buClr>
              <a:buFont typeface="Wingdings" charset="2"/>
              <a:buChar char=""/>
            </a:pPr>
            <a:r>
              <a:rPr b="0" lang="fr-FR" sz="1600" spc="-1" strike="noStrike">
                <a:solidFill>
                  <a:srgbClr val="000000"/>
                </a:solidFill>
                <a:latin typeface="Verdana"/>
              </a:rPr>
              <a:t>Vous pouvez utiliser ces API pour interroger Zend Server sur divers sujets :</a:t>
            </a:r>
            <a:endParaRPr b="0" lang="fr-FR" sz="1600" spc="-1" strike="noStrike">
              <a:solidFill>
                <a:srgbClr val="000000"/>
              </a:solidFill>
              <a:latin typeface="Verdana"/>
            </a:endParaRPr>
          </a:p>
          <a:p>
            <a:pPr>
              <a:lnSpc>
                <a:spcPct val="100000"/>
              </a:lnSpc>
              <a:spcBef>
                <a:spcPts val="320"/>
              </a:spcBef>
            </a:pPr>
            <a:endParaRPr b="0" lang="fr-FR" sz="1600" spc="-1" strike="noStrike">
              <a:solidFill>
                <a:srgbClr val="000000"/>
              </a:solidFill>
              <a:latin typeface="Verdana"/>
            </a:endParaRPr>
          </a:p>
        </p:txBody>
      </p:sp>
      <p:pic>
        <p:nvPicPr>
          <p:cNvPr id="273" name="Image 3" descr=""/>
          <p:cNvPicPr/>
          <p:nvPr/>
        </p:nvPicPr>
        <p:blipFill>
          <a:blip r:embed="rId5"/>
          <a:srcRect l="0" t="0" r="0" b="49534"/>
          <a:stretch/>
        </p:blipFill>
        <p:spPr>
          <a:xfrm>
            <a:off x="1224360" y="3114720"/>
            <a:ext cx="3306960" cy="2706120"/>
          </a:xfrm>
          <a:prstGeom prst="rect">
            <a:avLst/>
          </a:prstGeom>
          <a:ln w="0">
            <a:noFill/>
          </a:ln>
        </p:spPr>
      </p:pic>
      <p:pic>
        <p:nvPicPr>
          <p:cNvPr id="274" name="Image 4" descr=""/>
          <p:cNvPicPr/>
          <p:nvPr/>
        </p:nvPicPr>
        <p:blipFill>
          <a:blip r:embed="rId6"/>
          <a:srcRect l="0" t="50749" r="0" b="0"/>
          <a:stretch/>
        </p:blipFill>
        <p:spPr>
          <a:xfrm>
            <a:off x="4751640" y="3361680"/>
            <a:ext cx="3107520" cy="2481840"/>
          </a:xfrm>
          <a:prstGeom prst="rect">
            <a:avLst/>
          </a:prstGeom>
          <a:ln w="0">
            <a:noFill/>
          </a:ln>
        </p:spPr>
      </p:pic>
      <p:pic>
        <p:nvPicPr>
          <p:cNvPr id="275" name="" descr=""/>
          <p:cNvPicPr/>
          <p:nvPr/>
        </p:nvPicPr>
        <p:blipFill>
          <a:blip r:embed="rId7"/>
          <a:stretch/>
        </p:blipFill>
        <p:spPr>
          <a:xfrm>
            <a:off x="7706160" y="0"/>
            <a:ext cx="1437840" cy="809280"/>
          </a:xfrm>
          <a:prstGeom prst="rect">
            <a:avLst/>
          </a:prstGeom>
          <a:ln w="0">
            <a:noFill/>
          </a:ln>
        </p:spPr>
      </p:pic>
      <p:pic>
        <p:nvPicPr>
          <p:cNvPr id="276" name="" descr=""/>
          <p:cNvPicPr/>
          <p:nvPr/>
        </p:nvPicPr>
        <p:blipFill>
          <a:blip r:embed="rId8"/>
          <a:stretch/>
        </p:blipFill>
        <p:spPr>
          <a:xfrm>
            <a:off x="7920000" y="1080360"/>
            <a:ext cx="1224000" cy="289800"/>
          </a:xfrm>
          <a:prstGeom prst="rect">
            <a:avLst/>
          </a:prstGeom>
          <a:ln w="0">
            <a:noFill/>
          </a:ln>
        </p:spPr>
      </p:pic>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7" name="Titre 1"/>
          <p:cNvSpPr txBox="1"/>
          <p:nvPr/>
        </p:nvSpPr>
        <p:spPr>
          <a:xfrm>
            <a:off x="857160" y="142920"/>
            <a:ext cx="7214760" cy="928440"/>
          </a:xfrm>
          <a:prstGeom prst="rect">
            <a:avLst/>
          </a:prstGeom>
          <a:noFill/>
          <a:ln w="0">
            <a:noFill/>
          </a:ln>
          <a:effectLst>
            <a:outerShdw dist="38160" dir="5400000" blurRad="50760">
              <a:srgbClr val="000000">
                <a:alpha val="43000"/>
              </a:srgbClr>
            </a:outerShdw>
          </a:effectLst>
        </p:spPr>
        <p:txBody>
          <a:bodyPr anchor="b">
            <a:noAutofit/>
          </a:bodyPr>
          <a:p>
            <a:pPr algn="ctr">
              <a:lnSpc>
                <a:spcPct val="100000"/>
              </a:lnSpc>
            </a:pPr>
            <a:r>
              <a:rPr b="1" lang="fr-FR" sz="3200" spc="-1" strike="noStrike">
                <a:solidFill>
                  <a:srgbClr val="433838"/>
                </a:solidFill>
                <a:latin typeface="Verdana"/>
              </a:rPr>
              <a:t>ZS, SDK et WebAPI</a:t>
            </a:r>
            <a:endParaRPr b="0" lang="fr-FR" sz="3200" spc="-1" strike="noStrike">
              <a:solidFill>
                <a:srgbClr val="000000"/>
              </a:solidFill>
              <a:latin typeface="Times New Roman"/>
            </a:endParaRPr>
          </a:p>
        </p:txBody>
      </p:sp>
      <p:sp>
        <p:nvSpPr>
          <p:cNvPr id="278" name="Espace réservé du contenu 2"/>
          <p:cNvSpPr txBox="1"/>
          <p:nvPr/>
        </p:nvSpPr>
        <p:spPr>
          <a:xfrm>
            <a:off x="457200" y="1500120"/>
            <a:ext cx="8178480" cy="3104640"/>
          </a:xfrm>
          <a:prstGeom prst="rect">
            <a:avLst/>
          </a:prstGeom>
          <a:noFill/>
          <a:ln w="9360">
            <a:noFill/>
          </a:ln>
        </p:spPr>
        <p:txBody>
          <a:bodyPr>
            <a:noAutofit/>
          </a:bodyPr>
          <a:p>
            <a:pPr marL="343080" indent="-342720" algn="just">
              <a:lnSpc>
                <a:spcPct val="100000"/>
              </a:lnSpc>
              <a:spcBef>
                <a:spcPts val="320"/>
              </a:spcBef>
              <a:buClr>
                <a:srgbClr val="7ba8a9"/>
              </a:buClr>
              <a:buFont typeface="Wingdings" charset="2"/>
              <a:buChar char=""/>
            </a:pPr>
            <a:r>
              <a:rPr b="0" lang="fr-FR" sz="1600" spc="-1" strike="noStrike">
                <a:solidFill>
                  <a:srgbClr val="000000"/>
                </a:solidFill>
                <a:latin typeface="Verdana"/>
              </a:rPr>
              <a:t>Un SDK permettant d’utiliser les WebAPI du Zend Server :</a:t>
            </a:r>
            <a:endParaRPr b="0" lang="fr-FR" sz="1600" spc="-1" strike="noStrike">
              <a:solidFill>
                <a:srgbClr val="000000"/>
              </a:solidFill>
              <a:latin typeface="Verdana"/>
            </a:endParaRPr>
          </a:p>
          <a:p>
            <a:pPr lvl="1" marL="743040" indent="-285480" algn="just">
              <a:lnSpc>
                <a:spcPct val="100000"/>
              </a:lnSpc>
              <a:spcBef>
                <a:spcPts val="320"/>
              </a:spcBef>
              <a:buClr>
                <a:srgbClr val="7ba8a9"/>
              </a:buClr>
              <a:buFont typeface="Wingdings" charset="2"/>
              <a:buChar char=""/>
            </a:pPr>
            <a:r>
              <a:rPr b="0" lang="fr-FR" sz="1600" spc="-1" strike="noStrike" u="sng">
                <a:solidFill>
                  <a:srgbClr val="50797a"/>
                </a:solidFill>
                <a:uFillTx/>
                <a:latin typeface="Verdana"/>
                <a:hlinkClick r:id="rId1"/>
              </a:rPr>
              <a:t>https://</a:t>
            </a:r>
            <a:r>
              <a:rPr b="0" lang="fr-FR" sz="1600" spc="-1" strike="noStrike" u="sng">
                <a:solidFill>
                  <a:srgbClr val="50797a"/>
                </a:solidFill>
                <a:uFillTx/>
                <a:latin typeface="Verdana"/>
                <a:hlinkClick r:id="rId2"/>
              </a:rPr>
              <a:t>github.com</a:t>
            </a:r>
            <a:r>
              <a:rPr b="0" lang="fr-FR" sz="1600" spc="-1" strike="noStrike" u="sng">
                <a:solidFill>
                  <a:srgbClr val="50797a"/>
                </a:solidFill>
                <a:uFillTx/>
                <a:latin typeface="Verdana"/>
                <a:hlinkClick r:id="rId3"/>
              </a:rPr>
              <a:t>/zend-patterns/</a:t>
            </a:r>
            <a:r>
              <a:rPr b="0" lang="fr-FR" sz="1600" spc="-1" strike="noStrike" u="sng">
                <a:solidFill>
                  <a:srgbClr val="50797a"/>
                </a:solidFill>
                <a:uFillTx/>
                <a:latin typeface="Verdana"/>
                <a:hlinkClick r:id="rId4"/>
              </a:rPr>
              <a:t>ZendServerSDK</a:t>
            </a:r>
            <a:r>
              <a:rPr b="0" lang="fr-FR" sz="1600" spc="-1" strike="noStrike">
                <a:solidFill>
                  <a:srgbClr val="000000"/>
                </a:solidFill>
                <a:latin typeface="Verdana"/>
              </a:rPr>
              <a:t> </a:t>
            </a:r>
            <a:endParaRPr b="0" lang="fr-FR" sz="1600" spc="-1" strike="noStrike">
              <a:solidFill>
                <a:srgbClr val="000000"/>
              </a:solidFill>
              <a:latin typeface="Verdana"/>
            </a:endParaRPr>
          </a:p>
          <a:p>
            <a:pPr algn="just">
              <a:lnSpc>
                <a:spcPct val="100000"/>
              </a:lnSpc>
              <a:spcBef>
                <a:spcPts val="320"/>
              </a:spcBef>
            </a:pPr>
            <a:endParaRPr b="0" lang="fr-FR" sz="1600" spc="-1" strike="noStrike">
              <a:solidFill>
                <a:srgbClr val="000000"/>
              </a:solidFill>
              <a:latin typeface="Verdana"/>
            </a:endParaRPr>
          </a:p>
          <a:p>
            <a:pPr marL="343080" indent="-342720" algn="just">
              <a:lnSpc>
                <a:spcPct val="100000"/>
              </a:lnSpc>
              <a:spcBef>
                <a:spcPts val="320"/>
              </a:spcBef>
              <a:buClr>
                <a:srgbClr val="7ba8a9"/>
              </a:buClr>
              <a:buFont typeface="Wingdings" charset="2"/>
              <a:buChar char=""/>
            </a:pPr>
            <a:r>
              <a:rPr b="0" lang="fr-FR" sz="1600" spc="-1" strike="noStrike">
                <a:solidFill>
                  <a:srgbClr val="000000"/>
                </a:solidFill>
                <a:latin typeface="Verdana"/>
              </a:rPr>
              <a:t>Pour vous familiariser en douceur avec l’utilisation de ce SDK, démarrez avec le projet « WebAPI Samples » :</a:t>
            </a:r>
            <a:endParaRPr b="0" lang="fr-FR" sz="1600" spc="-1" strike="noStrike">
              <a:solidFill>
                <a:srgbClr val="000000"/>
              </a:solidFill>
              <a:latin typeface="Verdana"/>
            </a:endParaRPr>
          </a:p>
          <a:p>
            <a:pPr lvl="1" marL="743040" indent="-285480" algn="just">
              <a:lnSpc>
                <a:spcPct val="100000"/>
              </a:lnSpc>
              <a:spcBef>
                <a:spcPts val="320"/>
              </a:spcBef>
              <a:buClr>
                <a:srgbClr val="7ba8a9"/>
              </a:buClr>
              <a:buFont typeface="Wingdings" charset="2"/>
              <a:buChar char=""/>
            </a:pPr>
            <a:r>
              <a:rPr b="0" lang="fr-FR" sz="1600" spc="-1" strike="noStrike" u="sng">
                <a:solidFill>
                  <a:srgbClr val="50797a"/>
                </a:solidFill>
                <a:uFillTx/>
                <a:latin typeface="Verdana"/>
                <a:hlinkClick r:id="rId5"/>
              </a:rPr>
              <a:t>https://</a:t>
            </a:r>
            <a:r>
              <a:rPr b="0" lang="fr-FR" sz="1600" spc="-1" strike="noStrike" u="sng">
                <a:solidFill>
                  <a:srgbClr val="50797a"/>
                </a:solidFill>
                <a:uFillTx/>
                <a:latin typeface="Verdana"/>
                <a:hlinkClick r:id="rId6"/>
              </a:rPr>
              <a:t>github.com</a:t>
            </a:r>
            <a:r>
              <a:rPr b="0" lang="fr-FR" sz="1600" spc="-1" strike="noStrike" u="sng">
                <a:solidFill>
                  <a:srgbClr val="50797a"/>
                </a:solidFill>
                <a:uFillTx/>
                <a:latin typeface="Verdana"/>
                <a:hlinkClick r:id="rId7"/>
              </a:rPr>
              <a:t>/zend-patterns/</a:t>
            </a:r>
            <a:r>
              <a:rPr b="0" lang="fr-FR" sz="1600" spc="-1" strike="noStrike" u="sng">
                <a:solidFill>
                  <a:srgbClr val="50797a"/>
                </a:solidFill>
                <a:uFillTx/>
                <a:latin typeface="Verdana"/>
                <a:hlinkClick r:id="rId8"/>
              </a:rPr>
              <a:t>SamplesWebAPI</a:t>
            </a:r>
            <a:r>
              <a:rPr b="0" lang="fr-FR" sz="1600" spc="-1" strike="noStrike">
                <a:solidFill>
                  <a:srgbClr val="000000"/>
                </a:solidFill>
                <a:latin typeface="Verdana"/>
              </a:rPr>
              <a:t> </a:t>
            </a:r>
            <a:endParaRPr b="0" lang="fr-FR" sz="1600" spc="-1" strike="noStrike">
              <a:solidFill>
                <a:srgbClr val="000000"/>
              </a:solidFill>
              <a:latin typeface="Verdana"/>
            </a:endParaRPr>
          </a:p>
          <a:p>
            <a:endParaRPr b="0" lang="fr-FR" sz="1600" spc="-1" strike="noStrike">
              <a:solidFill>
                <a:srgbClr val="000000"/>
              </a:solidFill>
              <a:latin typeface="Verdana"/>
            </a:endParaRPr>
          </a:p>
          <a:p>
            <a:pPr marL="343080" indent="-342720">
              <a:lnSpc>
                <a:spcPct val="100000"/>
              </a:lnSpc>
              <a:spcBef>
                <a:spcPts val="320"/>
              </a:spcBef>
              <a:buClr>
                <a:srgbClr val="7ba8a9"/>
              </a:buClr>
              <a:buFont typeface="Wingdings" charset="2"/>
              <a:buChar char=""/>
            </a:pPr>
            <a:r>
              <a:rPr b="0" lang="fr-FR" sz="1600" spc="-1" strike="noStrike">
                <a:solidFill>
                  <a:srgbClr val="000000"/>
                </a:solidFill>
                <a:latin typeface="Verdana"/>
              </a:rPr>
              <a:t>Téléchargez et dézippez le projet, installez le sur votre Zend Server et lancez le projet dans votre navigateur :</a:t>
            </a:r>
            <a:endParaRPr b="0" lang="fr-FR" sz="1600" spc="-1" strike="noStrike">
              <a:solidFill>
                <a:srgbClr val="000000"/>
              </a:solidFill>
              <a:latin typeface="Verdana"/>
            </a:endParaRPr>
          </a:p>
          <a:p>
            <a:pPr lvl="1" marL="743040" indent="-285480">
              <a:lnSpc>
                <a:spcPct val="100000"/>
              </a:lnSpc>
              <a:spcBef>
                <a:spcPts val="320"/>
              </a:spcBef>
              <a:buClr>
                <a:srgbClr val="7ba8a9"/>
              </a:buClr>
              <a:buFont typeface="Wingdings" charset="2"/>
              <a:buChar char=""/>
            </a:pPr>
            <a:r>
              <a:rPr b="0" lang="fr-FR" sz="1600" spc="-1" strike="noStrike" u="sng">
                <a:solidFill>
                  <a:srgbClr val="50797a"/>
                </a:solidFill>
                <a:uFillTx/>
                <a:latin typeface="Verdana"/>
                <a:hlinkClick r:id="rId9"/>
              </a:rPr>
              <a:t>http://</a:t>
            </a:r>
            <a:r>
              <a:rPr b="0" lang="fr-FR" sz="1600" spc="-1" strike="noStrike" u="sng">
                <a:solidFill>
                  <a:srgbClr val="50797a"/>
                </a:solidFill>
                <a:uFillTx/>
                <a:latin typeface="Verdana"/>
                <a:hlinkClick r:id="rId10"/>
              </a:rPr>
              <a:t>localhost:10090</a:t>
            </a:r>
            <a:r>
              <a:rPr b="0" lang="fr-FR" sz="1600" spc="-1" strike="noStrike" u="sng">
                <a:solidFill>
                  <a:srgbClr val="50797a"/>
                </a:solidFill>
                <a:uFillTx/>
                <a:latin typeface="Verdana"/>
                <a:hlinkClick r:id="rId11"/>
              </a:rPr>
              <a:t>/</a:t>
            </a:r>
            <a:r>
              <a:rPr b="0" lang="fr-FR" sz="1600" spc="-1" strike="noStrike" u="sng">
                <a:solidFill>
                  <a:srgbClr val="50797a"/>
                </a:solidFill>
                <a:uFillTx/>
                <a:latin typeface="Verdana"/>
                <a:hlinkClick r:id="rId12"/>
              </a:rPr>
              <a:t>SamplesWebAPI</a:t>
            </a:r>
            <a:r>
              <a:rPr b="0" lang="fr-FR" sz="1600" spc="-1" strike="noStrike" u="sng">
                <a:solidFill>
                  <a:srgbClr val="50797a"/>
                </a:solidFill>
                <a:uFillTx/>
                <a:latin typeface="Verdana"/>
                <a:hlinkClick r:id="rId13"/>
              </a:rPr>
              <a:t>-master/public</a:t>
            </a:r>
            <a:r>
              <a:rPr b="0" lang="fr-FR" sz="1600" spc="-1" strike="noStrike" u="sng">
                <a:solidFill>
                  <a:srgbClr val="50797a"/>
                </a:solidFill>
                <a:uFillTx/>
                <a:latin typeface="Verdana"/>
                <a:hlinkClick r:id="rId14"/>
              </a:rPr>
              <a:t>/</a:t>
            </a:r>
            <a:r>
              <a:rPr b="0" lang="fr-FR" sz="1600" spc="-1" strike="noStrike">
                <a:solidFill>
                  <a:srgbClr val="000000"/>
                </a:solidFill>
                <a:latin typeface="Verdana"/>
              </a:rPr>
              <a:t> </a:t>
            </a:r>
            <a:endParaRPr b="0" lang="fr-FR" sz="1600" spc="-1" strike="noStrike">
              <a:solidFill>
                <a:srgbClr val="000000"/>
              </a:solidFill>
              <a:latin typeface="Verdana"/>
            </a:endParaRPr>
          </a:p>
        </p:txBody>
      </p:sp>
      <p:pic>
        <p:nvPicPr>
          <p:cNvPr id="279" name="Image 10" descr=""/>
          <p:cNvPicPr/>
          <p:nvPr/>
        </p:nvPicPr>
        <p:blipFill>
          <a:blip r:embed="rId15"/>
          <a:srcRect l="0" t="0" r="0" b="33942"/>
          <a:stretch/>
        </p:blipFill>
        <p:spPr>
          <a:xfrm>
            <a:off x="1582560" y="4605120"/>
            <a:ext cx="5384160" cy="2241360"/>
          </a:xfrm>
          <a:prstGeom prst="rect">
            <a:avLst/>
          </a:prstGeom>
          <a:ln w="0">
            <a:noFill/>
          </a:ln>
        </p:spPr>
      </p:pic>
      <p:pic>
        <p:nvPicPr>
          <p:cNvPr id="280" name="" descr=""/>
          <p:cNvPicPr/>
          <p:nvPr/>
        </p:nvPicPr>
        <p:blipFill>
          <a:blip r:embed="rId16"/>
          <a:stretch/>
        </p:blipFill>
        <p:spPr>
          <a:xfrm>
            <a:off x="7706160" y="0"/>
            <a:ext cx="1437840" cy="809280"/>
          </a:xfrm>
          <a:prstGeom prst="rect">
            <a:avLst/>
          </a:prstGeom>
          <a:ln w="0">
            <a:noFill/>
          </a:ln>
        </p:spPr>
      </p:pic>
      <p:pic>
        <p:nvPicPr>
          <p:cNvPr id="281" name="" descr=""/>
          <p:cNvPicPr/>
          <p:nvPr/>
        </p:nvPicPr>
        <p:blipFill>
          <a:blip r:embed="rId17"/>
          <a:stretch/>
        </p:blipFill>
        <p:spPr>
          <a:xfrm>
            <a:off x="7920000" y="1080360"/>
            <a:ext cx="1224000" cy="289800"/>
          </a:xfrm>
          <a:prstGeom prst="rect">
            <a:avLst/>
          </a:prstGeom>
          <a:ln w="0">
            <a:noFill/>
          </a:ln>
        </p:spPr>
      </p:pic>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2" name="Titre 1"/>
          <p:cNvSpPr txBox="1"/>
          <p:nvPr/>
        </p:nvSpPr>
        <p:spPr>
          <a:xfrm>
            <a:off x="857160" y="142920"/>
            <a:ext cx="7214760" cy="928440"/>
          </a:xfrm>
          <a:prstGeom prst="rect">
            <a:avLst/>
          </a:prstGeom>
          <a:noFill/>
          <a:ln w="0">
            <a:noFill/>
          </a:ln>
          <a:effectLst>
            <a:outerShdw dist="38160" dir="5400000" blurRad="50760">
              <a:srgbClr val="000000">
                <a:alpha val="43000"/>
              </a:srgbClr>
            </a:outerShdw>
          </a:effectLst>
        </p:spPr>
        <p:txBody>
          <a:bodyPr anchor="b">
            <a:noAutofit/>
          </a:bodyPr>
          <a:p>
            <a:pPr algn="ctr">
              <a:lnSpc>
                <a:spcPct val="100000"/>
              </a:lnSpc>
            </a:pPr>
            <a:r>
              <a:rPr b="1" lang="fr-FR" sz="3200" spc="-1" strike="noStrike">
                <a:solidFill>
                  <a:srgbClr val="433838"/>
                </a:solidFill>
                <a:latin typeface="Verdana"/>
              </a:rPr>
              <a:t>ZS, SDK et WebAPI</a:t>
            </a:r>
            <a:endParaRPr b="0" lang="fr-FR" sz="3200" spc="-1" strike="noStrike">
              <a:solidFill>
                <a:srgbClr val="000000"/>
              </a:solidFill>
              <a:latin typeface="Times New Roman"/>
            </a:endParaRPr>
          </a:p>
        </p:txBody>
      </p:sp>
      <p:sp>
        <p:nvSpPr>
          <p:cNvPr id="283" name="Espace réservé du contenu 2"/>
          <p:cNvSpPr txBox="1"/>
          <p:nvPr/>
        </p:nvSpPr>
        <p:spPr>
          <a:xfrm>
            <a:off x="457200" y="1500120"/>
            <a:ext cx="8178480" cy="3104640"/>
          </a:xfrm>
          <a:prstGeom prst="rect">
            <a:avLst/>
          </a:prstGeom>
          <a:noFill/>
          <a:ln w="9360">
            <a:noFill/>
          </a:ln>
        </p:spPr>
        <p:txBody>
          <a:bodyPr>
            <a:noAutofit/>
          </a:bodyPr>
          <a:p>
            <a:pPr marL="343080" indent="-342720">
              <a:lnSpc>
                <a:spcPct val="100000"/>
              </a:lnSpc>
              <a:spcBef>
                <a:spcPts val="320"/>
              </a:spcBef>
              <a:buClr>
                <a:srgbClr val="7ba8a9"/>
              </a:buClr>
              <a:buFont typeface="Wingdings" charset="2"/>
              <a:buChar char=""/>
            </a:pPr>
            <a:r>
              <a:rPr b="0" lang="fr-FR" sz="1600" spc="-1" strike="noStrike">
                <a:solidFill>
                  <a:srgbClr val="000000"/>
                </a:solidFill>
                <a:latin typeface="Verdana"/>
              </a:rPr>
              <a:t>Le projet « WebAPI Samples » contient un répertoire « examples » </a:t>
            </a:r>
            <a:endParaRPr b="0" lang="fr-FR" sz="1600" spc="-1" strike="noStrike">
              <a:solidFill>
                <a:srgbClr val="000000"/>
              </a:solidFill>
              <a:latin typeface="Verdana"/>
            </a:endParaRPr>
          </a:p>
          <a:p>
            <a:pPr>
              <a:lnSpc>
                <a:spcPct val="100000"/>
              </a:lnSpc>
              <a:spcBef>
                <a:spcPts val="320"/>
              </a:spcBef>
            </a:pPr>
            <a:endParaRPr b="0" lang="fr-FR" sz="1600" spc="-1" strike="noStrike">
              <a:solidFill>
                <a:srgbClr val="000000"/>
              </a:solidFill>
              <a:latin typeface="Verdana"/>
            </a:endParaRPr>
          </a:p>
          <a:p>
            <a:pPr marL="343080" indent="-342720">
              <a:lnSpc>
                <a:spcPct val="100000"/>
              </a:lnSpc>
              <a:spcBef>
                <a:spcPts val="320"/>
              </a:spcBef>
              <a:buClr>
                <a:srgbClr val="7ba8a9"/>
              </a:buClr>
              <a:buFont typeface="Wingdings" charset="2"/>
              <a:buChar char=""/>
            </a:pPr>
            <a:r>
              <a:rPr b="0" lang="fr-FR" sz="1600" spc="-1" strike="noStrike">
                <a:solidFill>
                  <a:srgbClr val="000000"/>
                </a:solidFill>
                <a:latin typeface="Verdana"/>
              </a:rPr>
              <a:t>Pour tester chacun des scripts PHP de ce répertoire, ajouter 2 paramètres dans l’URL d’appel des scripts : name et key. </a:t>
            </a:r>
            <a:endParaRPr b="0" lang="fr-FR" sz="1600" spc="-1" strike="noStrike">
              <a:solidFill>
                <a:srgbClr val="000000"/>
              </a:solidFill>
              <a:latin typeface="Verdana"/>
            </a:endParaRPr>
          </a:p>
          <a:p>
            <a:pPr>
              <a:lnSpc>
                <a:spcPct val="100000"/>
              </a:lnSpc>
              <a:spcBef>
                <a:spcPts val="320"/>
              </a:spcBef>
              <a:tabLst>
                <a:tab algn="l" pos="0"/>
              </a:tabLst>
            </a:pPr>
            <a:r>
              <a:rPr b="0" lang="fr-FR" sz="1600" spc="-1" strike="noStrike">
                <a:solidFill>
                  <a:srgbClr val="000000"/>
                </a:solidFill>
                <a:latin typeface="Verdana"/>
              </a:rPr>
              <a:t>     </a:t>
            </a:r>
            <a:r>
              <a:rPr b="0" lang="fr-FR" sz="1600" spc="-1" strike="noStrike">
                <a:solidFill>
                  <a:srgbClr val="000000"/>
                </a:solidFill>
                <a:latin typeface="Verdana"/>
              </a:rPr>
              <a:t>Exemple :</a:t>
            </a:r>
            <a:endParaRPr b="0" lang="fr-FR" sz="1600" spc="-1" strike="noStrike">
              <a:solidFill>
                <a:srgbClr val="000000"/>
              </a:solidFill>
              <a:latin typeface="Verdana"/>
            </a:endParaRPr>
          </a:p>
          <a:p>
            <a:pPr lvl="1" marL="743040" indent="-285480">
              <a:lnSpc>
                <a:spcPct val="100000"/>
              </a:lnSpc>
              <a:spcBef>
                <a:spcPts val="241"/>
              </a:spcBef>
              <a:buClr>
                <a:srgbClr val="7ba8a9"/>
              </a:buClr>
              <a:buFont typeface="Wingdings" charset="2"/>
              <a:buChar char=""/>
              <a:tabLst>
                <a:tab algn="l" pos="0"/>
              </a:tabLst>
            </a:pPr>
            <a:r>
              <a:rPr b="0" lang="fr-FR" sz="1200" spc="-1" strike="noStrike" u="sng">
                <a:solidFill>
                  <a:srgbClr val="50797a"/>
                </a:solidFill>
                <a:uFillTx/>
                <a:latin typeface="Verdana"/>
                <a:hlinkClick r:id="rId1"/>
              </a:rPr>
              <a:t>http</a:t>
            </a:r>
            <a:r>
              <a:rPr b="0" lang="fr-FR" sz="1200" spc="-1" strike="noStrike" u="sng">
                <a:solidFill>
                  <a:srgbClr val="50797a"/>
                </a:solidFill>
                <a:uFillTx/>
                <a:latin typeface="Verdana"/>
                <a:hlinkClick r:id="rId2"/>
              </a:rPr>
              <a:t>://</a:t>
            </a:r>
            <a:r>
              <a:rPr b="0" lang="fr-FR" sz="1200" spc="-1" strike="noStrike" u="sng">
                <a:solidFill>
                  <a:srgbClr val="50797a"/>
                </a:solidFill>
                <a:uFillTx/>
                <a:latin typeface="Verdana"/>
                <a:hlinkClick r:id="rId3"/>
              </a:rPr>
              <a:t>localhost:10090</a:t>
            </a:r>
            <a:r>
              <a:rPr b="0" lang="fr-FR" sz="1200" spc="-1" strike="noStrike" u="sng">
                <a:solidFill>
                  <a:srgbClr val="50797a"/>
                </a:solidFill>
                <a:uFillTx/>
                <a:latin typeface="Verdana"/>
                <a:hlinkClick r:id="rId4"/>
              </a:rPr>
              <a:t>/</a:t>
            </a:r>
            <a:r>
              <a:rPr b="0" lang="fr-FR" sz="1200" spc="-1" strike="noStrike" u="sng">
                <a:solidFill>
                  <a:srgbClr val="50797a"/>
                </a:solidFill>
                <a:uFillTx/>
                <a:latin typeface="Verdana"/>
                <a:hlinkClick r:id="rId5"/>
              </a:rPr>
              <a:t>SamplesWebAPI</a:t>
            </a:r>
            <a:r>
              <a:rPr b="0" lang="fr-FR" sz="1200" spc="-1" strike="noStrike" u="sng">
                <a:solidFill>
                  <a:srgbClr val="50797a"/>
                </a:solidFill>
                <a:uFillTx/>
                <a:latin typeface="Verdana"/>
                <a:hlinkClick r:id="rId6"/>
              </a:rPr>
              <a:t>-master/public/</a:t>
            </a:r>
            <a:r>
              <a:rPr b="0" lang="fr-FR" sz="1200" spc="-1" strike="noStrike" u="sng">
                <a:solidFill>
                  <a:srgbClr val="50797a"/>
                </a:solidFill>
                <a:uFillTx/>
                <a:latin typeface="Verdana"/>
                <a:hlinkClick r:id="rId7"/>
              </a:rPr>
              <a:t>examples</a:t>
            </a:r>
            <a:r>
              <a:rPr b="0" lang="fr-FR" sz="1200" spc="-1" strike="noStrike" u="sng">
                <a:solidFill>
                  <a:srgbClr val="50797a"/>
                </a:solidFill>
                <a:uFillTx/>
                <a:latin typeface="Verdana"/>
                <a:hlinkClick r:id="rId8"/>
              </a:rPr>
              <a:t>/</a:t>
            </a:r>
            <a:r>
              <a:rPr b="0" lang="fr-FR" sz="1200" spc="-1" strike="noStrike" u="sng">
                <a:solidFill>
                  <a:srgbClr val="50797a"/>
                </a:solidFill>
                <a:uFillTx/>
                <a:latin typeface="Verdana"/>
                <a:hlinkClick r:id="rId9"/>
              </a:rPr>
              <a:t>applicationGetStatus.php</a:t>
            </a:r>
            <a:r>
              <a:rPr b="0" lang="fr-FR" sz="1200" spc="-1" strike="noStrike" u="sng">
                <a:solidFill>
                  <a:srgbClr val="50797a"/>
                </a:solidFill>
                <a:uFillTx/>
                <a:latin typeface="Verdana"/>
                <a:hlinkClick r:id="rId10"/>
              </a:rPr>
              <a:t>? </a:t>
            </a:r>
            <a:r>
              <a:rPr b="1" lang="fr-FR" sz="1200" spc="-1" strike="noStrike" u="sng">
                <a:solidFill>
                  <a:srgbClr val="50797a"/>
                </a:solidFill>
                <a:uFillTx/>
                <a:latin typeface="Verdana"/>
                <a:hlinkClick r:id="rId11"/>
              </a:rPr>
              <a:t>name</a:t>
            </a:r>
            <a:r>
              <a:rPr b="1" lang="fr-FR" sz="1200" spc="-1" strike="noStrike" u="sng">
                <a:solidFill>
                  <a:srgbClr val="50797a"/>
                </a:solidFill>
                <a:uFillTx/>
                <a:latin typeface="Verdana"/>
                <a:hlinkClick r:id="rId12"/>
              </a:rPr>
              <a:t>=</a:t>
            </a:r>
            <a:r>
              <a:rPr b="1" lang="fr-FR" sz="1200" spc="-1" strike="noStrike" u="sng">
                <a:solidFill>
                  <a:srgbClr val="50797a"/>
                </a:solidFill>
                <a:uFillTx/>
                <a:latin typeface="Verdana"/>
                <a:hlinkClick r:id="rId13"/>
              </a:rPr>
              <a:t>ZendStudio&amp;key</a:t>
            </a:r>
            <a:r>
              <a:rPr b="1" lang="fr-FR" sz="1200" spc="-1" strike="noStrike" u="sng">
                <a:solidFill>
                  <a:srgbClr val="50797a"/>
                </a:solidFill>
                <a:uFillTx/>
                <a:latin typeface="Verdana"/>
                <a:hlinkClick r:id="rId14"/>
              </a:rPr>
              <a:t>=</a:t>
            </a:r>
            <a:r>
              <a:rPr b="1" lang="fr-FR" sz="1200" spc="-1" strike="noStrike" u="sng">
                <a:solidFill>
                  <a:srgbClr val="50797a"/>
                </a:solidFill>
                <a:uFillTx/>
                <a:latin typeface="Verdana"/>
                <a:hlinkClick r:id="rId15"/>
              </a:rPr>
              <a:t>9c1926</a:t>
            </a:r>
            <a:r>
              <a:rPr b="0" lang="fr-FR" sz="1200" spc="-1" strike="noStrike">
                <a:solidFill>
                  <a:srgbClr val="000000"/>
                </a:solidFill>
                <a:latin typeface="Verdana"/>
              </a:rPr>
              <a:t>... </a:t>
            </a:r>
            <a:endParaRPr b="0" lang="fr-FR" sz="1200" spc="-1" strike="noStrike">
              <a:solidFill>
                <a:srgbClr val="000000"/>
              </a:solidFill>
              <a:latin typeface="Verdana"/>
            </a:endParaRPr>
          </a:p>
          <a:p>
            <a:pPr>
              <a:lnSpc>
                <a:spcPct val="100000"/>
              </a:lnSpc>
              <a:spcBef>
                <a:spcPts val="320"/>
              </a:spcBef>
              <a:tabLst>
                <a:tab algn="l" pos="0"/>
              </a:tabLst>
            </a:pPr>
            <a:endParaRPr b="0" lang="fr-FR" sz="1200" spc="-1" strike="noStrike">
              <a:solidFill>
                <a:srgbClr val="000000"/>
              </a:solidFill>
              <a:latin typeface="Verdana"/>
            </a:endParaRPr>
          </a:p>
          <a:p>
            <a:pPr>
              <a:lnSpc>
                <a:spcPct val="100000"/>
              </a:lnSpc>
              <a:spcBef>
                <a:spcPts val="320"/>
              </a:spcBef>
              <a:tabLst>
                <a:tab algn="l" pos="0"/>
              </a:tabLst>
            </a:pPr>
            <a:endParaRPr b="0" lang="fr-FR" sz="1200" spc="-1" strike="noStrike">
              <a:solidFill>
                <a:srgbClr val="000000"/>
              </a:solidFill>
              <a:latin typeface="Verdana"/>
            </a:endParaRPr>
          </a:p>
        </p:txBody>
      </p:sp>
      <p:sp>
        <p:nvSpPr>
          <p:cNvPr id="284" name="ZoneTexte 3"/>
          <p:cNvSpPr/>
          <p:nvPr/>
        </p:nvSpPr>
        <p:spPr>
          <a:xfrm>
            <a:off x="768240" y="6153840"/>
            <a:ext cx="7376760" cy="519480"/>
          </a:xfrm>
          <a:prstGeom prst="rect">
            <a:avLst/>
          </a:prstGeom>
          <a:gradFill rotWithShape="0">
            <a:gsLst>
              <a:gs pos="0">
                <a:srgbClr val="d5d0c2"/>
              </a:gs>
              <a:gs pos="100000">
                <a:srgbClr val="efebe6"/>
              </a:gs>
            </a:gsLst>
            <a:lin ang="16200000"/>
          </a:gradFill>
          <a:ln>
            <a:solidFill>
              <a:srgbClr val="a8a496"/>
            </a:solidFill>
            <a:round/>
          </a:ln>
          <a:effectLst>
            <a:outerShdw blurRad="50760" dir="5400000" dist="38160" rotWithShape="0">
              <a:srgbClr val="000000">
                <a:alpha val="43000"/>
              </a:srgbClr>
            </a:outerShdw>
          </a:effectLst>
        </p:spPr>
        <p:style>
          <a:lnRef idx="1">
            <a:schemeClr val="accent6"/>
          </a:lnRef>
          <a:fillRef idx="2">
            <a:schemeClr val="accent6"/>
          </a:fillRef>
          <a:effectRef idx="1">
            <a:schemeClr val="accent6"/>
          </a:effectRef>
          <a:fontRef idx="minor"/>
        </p:style>
        <p:txBody>
          <a:bodyPr lIns="90000" rIns="90000" tIns="45000" bIns="45000">
            <a:spAutoFit/>
          </a:bodyPr>
          <a:p>
            <a:pPr>
              <a:lnSpc>
                <a:spcPct val="100000"/>
              </a:lnSpc>
            </a:pPr>
            <a:r>
              <a:rPr b="0" lang="fr-FR" sz="1600" spc="-1" strike="noStrike">
                <a:solidFill>
                  <a:srgbClr val="000000"/>
                </a:solidFill>
                <a:latin typeface="Verdana"/>
              </a:rPr>
              <a:t>Documentation relative à l’utilisation des WebAPI Keys : </a:t>
            </a:r>
            <a:endParaRPr b="0" lang="fr-FR" sz="1600" spc="-1" strike="noStrike">
              <a:latin typeface="Arial"/>
            </a:endParaRPr>
          </a:p>
          <a:p>
            <a:pPr>
              <a:lnSpc>
                <a:spcPct val="100000"/>
              </a:lnSpc>
            </a:pPr>
            <a:r>
              <a:rPr b="0" lang="fr-FR" sz="1200" spc="-1" strike="noStrike" u="sng">
                <a:solidFill>
                  <a:srgbClr val="50797a"/>
                </a:solidFill>
                <a:uFillTx/>
                <a:latin typeface="Verdana"/>
                <a:hlinkClick r:id="rId16"/>
              </a:rPr>
              <a:t>http</a:t>
            </a:r>
            <a:r>
              <a:rPr b="0" lang="fr-FR" sz="1200" spc="-1" strike="noStrike" u="sng">
                <a:solidFill>
                  <a:srgbClr val="50797a"/>
                </a:solidFill>
                <a:uFillTx/>
                <a:latin typeface="Verdana"/>
                <a:hlinkClick r:id="rId17"/>
              </a:rPr>
              <a:t>://</a:t>
            </a:r>
            <a:r>
              <a:rPr b="0" lang="fr-FR" sz="1200" spc="-1" strike="noStrike" u="sng">
                <a:solidFill>
                  <a:srgbClr val="50797a"/>
                </a:solidFill>
                <a:uFillTx/>
                <a:latin typeface="Verdana"/>
                <a:hlinkClick r:id="rId18"/>
              </a:rPr>
              <a:t>files.zend.com</a:t>
            </a:r>
            <a:r>
              <a:rPr b="0" lang="fr-FR" sz="1200" spc="-1" strike="noStrike" u="sng">
                <a:solidFill>
                  <a:srgbClr val="50797a"/>
                </a:solidFill>
                <a:uFillTx/>
                <a:latin typeface="Verdana"/>
                <a:hlinkClick r:id="rId19"/>
              </a:rPr>
              <a:t>/help/Zend-Server/</a:t>
            </a:r>
            <a:r>
              <a:rPr b="0" lang="fr-FR" sz="1200" spc="-1" strike="noStrike" u="sng">
                <a:solidFill>
                  <a:srgbClr val="50797a"/>
                </a:solidFill>
                <a:uFillTx/>
                <a:latin typeface="Verdana"/>
                <a:hlinkClick r:id="rId20"/>
              </a:rPr>
              <a:t>zend-server.htm#working_with_api_keys.htm</a:t>
            </a:r>
            <a:r>
              <a:rPr b="0" lang="fr-FR" sz="1200" spc="-1" strike="noStrike">
                <a:solidFill>
                  <a:srgbClr val="000000"/>
                </a:solidFill>
                <a:latin typeface="Verdana"/>
              </a:rPr>
              <a:t> </a:t>
            </a:r>
            <a:endParaRPr b="0" lang="fr-FR" sz="1200" spc="-1" strike="noStrike">
              <a:latin typeface="Arial"/>
            </a:endParaRPr>
          </a:p>
        </p:txBody>
      </p:sp>
      <p:pic>
        <p:nvPicPr>
          <p:cNvPr id="285" name="Image 4" descr=""/>
          <p:cNvPicPr/>
          <p:nvPr/>
        </p:nvPicPr>
        <p:blipFill>
          <a:blip r:embed="rId21"/>
          <a:stretch/>
        </p:blipFill>
        <p:spPr>
          <a:xfrm>
            <a:off x="2068560" y="3537000"/>
            <a:ext cx="4956120" cy="2441160"/>
          </a:xfrm>
          <a:prstGeom prst="rect">
            <a:avLst/>
          </a:prstGeom>
          <a:ln w="12700">
            <a:solidFill>
              <a:srgbClr val="9aa977"/>
            </a:solidFill>
            <a:round/>
          </a:ln>
        </p:spPr>
      </p:pic>
      <p:pic>
        <p:nvPicPr>
          <p:cNvPr id="286" name="" descr=""/>
          <p:cNvPicPr/>
          <p:nvPr/>
        </p:nvPicPr>
        <p:blipFill>
          <a:blip r:embed="rId22"/>
          <a:stretch/>
        </p:blipFill>
        <p:spPr>
          <a:xfrm>
            <a:off x="7706160" y="0"/>
            <a:ext cx="1437840" cy="809280"/>
          </a:xfrm>
          <a:prstGeom prst="rect">
            <a:avLst/>
          </a:prstGeom>
          <a:ln w="0">
            <a:noFill/>
          </a:ln>
        </p:spPr>
      </p:pic>
      <p:pic>
        <p:nvPicPr>
          <p:cNvPr id="287" name="" descr=""/>
          <p:cNvPicPr/>
          <p:nvPr/>
        </p:nvPicPr>
        <p:blipFill>
          <a:blip r:embed="rId23"/>
          <a:stretch/>
        </p:blipFill>
        <p:spPr>
          <a:xfrm>
            <a:off x="7920000" y="1080360"/>
            <a:ext cx="1224000" cy="289800"/>
          </a:xfrm>
          <a:prstGeom prst="rect">
            <a:avLst/>
          </a:prstGeom>
          <a:ln w="0">
            <a:noFill/>
          </a:ln>
        </p:spPr>
      </p:pic>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1" name="Titre 1"/>
          <p:cNvSpPr txBox="1"/>
          <p:nvPr/>
        </p:nvSpPr>
        <p:spPr>
          <a:xfrm>
            <a:off x="857160" y="142920"/>
            <a:ext cx="7214760" cy="928440"/>
          </a:xfrm>
          <a:prstGeom prst="rect">
            <a:avLst/>
          </a:prstGeom>
          <a:noFill/>
          <a:ln w="0">
            <a:noFill/>
          </a:ln>
          <a:effectLst>
            <a:outerShdw dist="38160" dir="5400000" blurRad="50760">
              <a:srgbClr val="000000">
                <a:alpha val="43000"/>
              </a:srgbClr>
            </a:outerShdw>
          </a:effectLst>
        </p:spPr>
        <p:txBody>
          <a:bodyPr anchor="b">
            <a:noAutofit/>
          </a:bodyPr>
          <a:p>
            <a:pPr algn="ctr">
              <a:lnSpc>
                <a:spcPct val="100000"/>
              </a:lnSpc>
            </a:pPr>
            <a:r>
              <a:rPr b="1" lang="fr-FR" sz="3200" spc="-1" strike="noStrike">
                <a:solidFill>
                  <a:srgbClr val="433838"/>
                </a:solidFill>
                <a:latin typeface="Verdana"/>
              </a:rPr>
              <a:t>Composer </a:t>
            </a:r>
            <a:endParaRPr b="0" lang="fr-FR" sz="3200" spc="-1" strike="noStrike">
              <a:solidFill>
                <a:srgbClr val="000000"/>
              </a:solidFill>
              <a:latin typeface="Times New Roman"/>
            </a:endParaRPr>
          </a:p>
        </p:txBody>
      </p:sp>
      <p:sp>
        <p:nvSpPr>
          <p:cNvPr id="112" name="Espace réservé du contenu 2"/>
          <p:cNvSpPr txBox="1"/>
          <p:nvPr/>
        </p:nvSpPr>
        <p:spPr>
          <a:xfrm>
            <a:off x="457200" y="1500120"/>
            <a:ext cx="8178480" cy="4936680"/>
          </a:xfrm>
          <a:prstGeom prst="rect">
            <a:avLst/>
          </a:prstGeom>
          <a:noFill/>
          <a:ln w="9360">
            <a:noFill/>
          </a:ln>
        </p:spPr>
        <p:txBody>
          <a:bodyPr>
            <a:noAutofit/>
          </a:bodyPr>
          <a:p>
            <a:pPr marL="343080" indent="-342720">
              <a:lnSpc>
                <a:spcPct val="100000"/>
              </a:lnSpc>
              <a:spcBef>
                <a:spcPts val="320"/>
              </a:spcBef>
              <a:buClr>
                <a:srgbClr val="7ba8a9"/>
              </a:buClr>
              <a:buFont typeface="Wingdings" charset="2"/>
              <a:buChar char=""/>
            </a:pPr>
            <a:r>
              <a:rPr b="0" lang="fr-FR" sz="1600" spc="-1" strike="noStrike">
                <a:solidFill>
                  <a:srgbClr val="000000"/>
                </a:solidFill>
                <a:latin typeface="Verdana"/>
              </a:rPr>
              <a:t>Composer est un gestionnaire de composants PHP qui intègre aussi un gestionnaire de dépendances. </a:t>
            </a:r>
            <a:endParaRPr b="0" lang="fr-FR" sz="1600" spc="-1" strike="noStrike">
              <a:solidFill>
                <a:srgbClr val="000000"/>
              </a:solidFill>
              <a:latin typeface="Verdana"/>
            </a:endParaRPr>
          </a:p>
          <a:p>
            <a:pPr marL="343080" indent="-342720">
              <a:lnSpc>
                <a:spcPct val="100000"/>
              </a:lnSpc>
              <a:spcBef>
                <a:spcPts val="320"/>
              </a:spcBef>
              <a:buClr>
                <a:srgbClr val="7ba8a9"/>
              </a:buClr>
              <a:buFont typeface="Wingdings" charset="2"/>
              <a:buChar char=""/>
            </a:pPr>
            <a:r>
              <a:rPr b="0" lang="fr-FR" sz="1600" spc="-1" strike="noStrike">
                <a:solidFill>
                  <a:srgbClr val="000000"/>
                </a:solidFill>
                <a:latin typeface="Verdana"/>
              </a:rPr>
              <a:t>Composer est un projet open-source développé lui-même en PHP et disponible sous forme d’un fichier composer.phar.</a:t>
            </a:r>
            <a:endParaRPr b="0" lang="fr-FR" sz="1600" spc="-1" strike="noStrike">
              <a:solidFill>
                <a:srgbClr val="000000"/>
              </a:solidFill>
              <a:latin typeface="Verdana"/>
            </a:endParaRPr>
          </a:p>
          <a:p>
            <a:pPr marL="343080" indent="-342720">
              <a:lnSpc>
                <a:spcPct val="100000"/>
              </a:lnSpc>
              <a:spcBef>
                <a:spcPts val="320"/>
              </a:spcBef>
              <a:buClr>
                <a:srgbClr val="7ba8a9"/>
              </a:buClr>
              <a:buFont typeface="Wingdings" charset="2"/>
              <a:buChar char=""/>
            </a:pPr>
            <a:r>
              <a:rPr b="0" lang="fr-FR" sz="1600" spc="-1" strike="noStrike">
                <a:solidFill>
                  <a:srgbClr val="000000"/>
                </a:solidFill>
                <a:latin typeface="Verdana"/>
              </a:rPr>
              <a:t>Composer utilise un fichier </a:t>
            </a:r>
            <a:r>
              <a:rPr b="0" i="1" lang="fr-FR" sz="1600" spc="-1" strike="noStrike">
                <a:solidFill>
                  <a:srgbClr val="000000"/>
                </a:solidFill>
                <a:latin typeface="Verdana"/>
              </a:rPr>
              <a:t>composer.json </a:t>
            </a:r>
            <a:r>
              <a:rPr b="0" lang="fr-FR" sz="1600" spc="-1" strike="noStrike">
                <a:solidFill>
                  <a:srgbClr val="000000"/>
                </a:solidFill>
                <a:latin typeface="Verdana"/>
              </a:rPr>
              <a:t>dans lequel le développeur définit la liste des composants qu’il souhaite utiliser au sein d’un projet PHP. A partir de ce fichier, Composer va télécharger automatiquement les composants indiqués, ainsi que les dépendances associées. </a:t>
            </a:r>
            <a:endParaRPr b="0" lang="fr-FR" sz="1600" spc="-1" strike="noStrike">
              <a:solidFill>
                <a:srgbClr val="000000"/>
              </a:solidFill>
              <a:latin typeface="Verdana"/>
            </a:endParaRPr>
          </a:p>
          <a:p>
            <a:pPr marL="343080" indent="-342720">
              <a:lnSpc>
                <a:spcPct val="100000"/>
              </a:lnSpc>
              <a:spcBef>
                <a:spcPts val="320"/>
              </a:spcBef>
              <a:buClr>
                <a:srgbClr val="7ba8a9"/>
              </a:buClr>
              <a:buFont typeface="Wingdings" charset="2"/>
              <a:buChar char=""/>
            </a:pPr>
            <a:r>
              <a:rPr b="0" lang="fr-FR" sz="1600" spc="-1" strike="noStrike">
                <a:solidFill>
                  <a:srgbClr val="000000"/>
                </a:solidFill>
                <a:latin typeface="Verdana"/>
              </a:rPr>
              <a:t>Exemple de fichier composer.json :</a:t>
            </a:r>
            <a:endParaRPr b="0" lang="fr-FR" sz="1600" spc="-1" strike="noStrike">
              <a:solidFill>
                <a:srgbClr val="000000"/>
              </a:solidFill>
              <a:latin typeface="Verdana"/>
            </a:endParaRPr>
          </a:p>
          <a:p>
            <a:pPr marL="800280">
              <a:lnSpc>
                <a:spcPct val="100000"/>
              </a:lnSpc>
              <a:spcBef>
                <a:spcPts val="281"/>
              </a:spcBef>
              <a:tabLst>
                <a:tab algn="l" pos="0"/>
              </a:tabLst>
            </a:pPr>
            <a:r>
              <a:rPr b="0" lang="fr-FR" sz="1400" spc="-1" strike="noStrike">
                <a:solidFill>
                  <a:srgbClr val="000000"/>
                </a:solidFill>
                <a:latin typeface="Consolas"/>
              </a:rPr>
              <a:t>{</a:t>
            </a:r>
            <a:endParaRPr b="0" lang="fr-FR" sz="1400" spc="-1" strike="noStrike">
              <a:solidFill>
                <a:srgbClr val="000000"/>
              </a:solidFill>
              <a:latin typeface="Verdana"/>
            </a:endParaRPr>
          </a:p>
          <a:p>
            <a:pPr marL="800280">
              <a:lnSpc>
                <a:spcPct val="100000"/>
              </a:lnSpc>
              <a:spcBef>
                <a:spcPts val="281"/>
              </a:spcBef>
              <a:tabLst>
                <a:tab algn="l" pos="0"/>
              </a:tabLst>
            </a:pPr>
            <a:r>
              <a:rPr b="0" lang="fr-FR" sz="1400" spc="-1" strike="noStrike">
                <a:solidFill>
                  <a:srgbClr val="000000"/>
                </a:solidFill>
                <a:latin typeface="Consolas"/>
              </a:rPr>
              <a:t>  </a:t>
            </a:r>
            <a:r>
              <a:rPr b="0" lang="fr-FR" sz="1400" spc="-1" strike="noStrike">
                <a:solidFill>
                  <a:srgbClr val="008000"/>
                </a:solidFill>
                <a:latin typeface="Consolas"/>
              </a:rPr>
              <a:t>"name"</a:t>
            </a:r>
            <a:r>
              <a:rPr b="0" lang="fr-FR" sz="1400" spc="-1" strike="noStrike">
                <a:solidFill>
                  <a:srgbClr val="000000"/>
                </a:solidFill>
                <a:latin typeface="Consolas"/>
              </a:rPr>
              <a:t> : </a:t>
            </a:r>
            <a:r>
              <a:rPr b="0" lang="fr-FR" sz="1400" spc="-1" strike="noStrike">
                <a:solidFill>
                  <a:srgbClr val="008000"/>
                </a:solidFill>
                <a:latin typeface="Consolas"/>
              </a:rPr>
              <a:t>"test"</a:t>
            </a:r>
            <a:r>
              <a:rPr b="0" lang="fr-FR" sz="1400" spc="-1" strike="noStrike">
                <a:solidFill>
                  <a:srgbClr val="000000"/>
                </a:solidFill>
                <a:latin typeface="Consolas"/>
              </a:rPr>
              <a:t>,</a:t>
            </a:r>
            <a:endParaRPr b="0" lang="fr-FR" sz="1400" spc="-1" strike="noStrike">
              <a:solidFill>
                <a:srgbClr val="000000"/>
              </a:solidFill>
              <a:latin typeface="Verdana"/>
            </a:endParaRPr>
          </a:p>
          <a:p>
            <a:pPr marL="800280">
              <a:lnSpc>
                <a:spcPct val="100000"/>
              </a:lnSpc>
              <a:spcBef>
                <a:spcPts val="281"/>
              </a:spcBef>
              <a:tabLst>
                <a:tab algn="l" pos="0"/>
              </a:tabLst>
            </a:pPr>
            <a:r>
              <a:rPr b="0" lang="fr-FR" sz="1400" spc="-1" strike="noStrike">
                <a:solidFill>
                  <a:srgbClr val="000000"/>
                </a:solidFill>
                <a:latin typeface="Consolas"/>
              </a:rPr>
              <a:t>  </a:t>
            </a:r>
            <a:r>
              <a:rPr b="0" lang="fr-FR" sz="1400" spc="-1" strike="noStrike">
                <a:solidFill>
                  <a:srgbClr val="008000"/>
                </a:solidFill>
                <a:latin typeface="Consolas"/>
              </a:rPr>
              <a:t>"require"</a:t>
            </a:r>
            <a:r>
              <a:rPr b="0" lang="fr-FR" sz="1400" spc="-1" strike="noStrike">
                <a:solidFill>
                  <a:srgbClr val="000000"/>
                </a:solidFill>
                <a:latin typeface="Consolas"/>
              </a:rPr>
              <a:t> : {</a:t>
            </a:r>
            <a:endParaRPr b="0" lang="fr-FR" sz="1400" spc="-1" strike="noStrike">
              <a:solidFill>
                <a:srgbClr val="000000"/>
              </a:solidFill>
              <a:latin typeface="Verdana"/>
            </a:endParaRPr>
          </a:p>
          <a:p>
            <a:pPr marL="800280">
              <a:lnSpc>
                <a:spcPct val="100000"/>
              </a:lnSpc>
              <a:spcBef>
                <a:spcPts val="281"/>
              </a:spcBef>
              <a:tabLst>
                <a:tab algn="l" pos="0"/>
              </a:tabLst>
            </a:pPr>
            <a:r>
              <a:rPr b="0" lang="fr-FR" sz="1400" spc="-1" strike="noStrike">
                <a:solidFill>
                  <a:srgbClr val="000000"/>
                </a:solidFill>
                <a:latin typeface="Consolas"/>
              </a:rPr>
              <a:t>    </a:t>
            </a:r>
            <a:r>
              <a:rPr b="0" lang="fr-FR" sz="1400" spc="-1" strike="noStrike">
                <a:solidFill>
                  <a:srgbClr val="008000"/>
                </a:solidFill>
                <a:latin typeface="Consolas"/>
              </a:rPr>
              <a:t>"monolog/monolog"</a:t>
            </a:r>
            <a:r>
              <a:rPr b="0" lang="fr-FR" sz="1400" spc="-1" strike="noStrike">
                <a:solidFill>
                  <a:srgbClr val="000000"/>
                </a:solidFill>
                <a:latin typeface="Consolas"/>
              </a:rPr>
              <a:t> : </a:t>
            </a:r>
            <a:r>
              <a:rPr b="0" lang="fr-FR" sz="1400" spc="-1" strike="noStrike">
                <a:solidFill>
                  <a:srgbClr val="008000"/>
                </a:solidFill>
                <a:latin typeface="Consolas"/>
              </a:rPr>
              <a:t>"=1.13.1"</a:t>
            </a:r>
            <a:endParaRPr b="0" lang="fr-FR" sz="1400" spc="-1" strike="noStrike">
              <a:solidFill>
                <a:srgbClr val="000000"/>
              </a:solidFill>
              <a:latin typeface="Verdana"/>
            </a:endParaRPr>
          </a:p>
          <a:p>
            <a:pPr marL="800280">
              <a:lnSpc>
                <a:spcPct val="100000"/>
              </a:lnSpc>
              <a:spcBef>
                <a:spcPts val="281"/>
              </a:spcBef>
              <a:tabLst>
                <a:tab algn="l" pos="0"/>
              </a:tabLst>
            </a:pPr>
            <a:r>
              <a:rPr b="0" lang="fr-FR" sz="1400" spc="-1" strike="noStrike">
                <a:solidFill>
                  <a:srgbClr val="000000"/>
                </a:solidFill>
                <a:latin typeface="Consolas"/>
              </a:rPr>
              <a:t>  </a:t>
            </a:r>
            <a:r>
              <a:rPr b="0" lang="fr-FR" sz="1400" spc="-1" strike="noStrike">
                <a:solidFill>
                  <a:srgbClr val="000000"/>
                </a:solidFill>
                <a:latin typeface="Consolas"/>
              </a:rPr>
              <a:t>},</a:t>
            </a:r>
            <a:endParaRPr b="0" lang="fr-FR" sz="1400" spc="-1" strike="noStrike">
              <a:solidFill>
                <a:srgbClr val="000000"/>
              </a:solidFill>
              <a:latin typeface="Verdana"/>
            </a:endParaRPr>
          </a:p>
          <a:p>
            <a:pPr marL="800280">
              <a:lnSpc>
                <a:spcPct val="100000"/>
              </a:lnSpc>
              <a:spcBef>
                <a:spcPts val="281"/>
              </a:spcBef>
              <a:tabLst>
                <a:tab algn="l" pos="0"/>
              </a:tabLst>
            </a:pPr>
            <a:r>
              <a:rPr b="0" lang="fr-FR" sz="1400" spc="-1" strike="noStrike">
                <a:solidFill>
                  <a:srgbClr val="000000"/>
                </a:solidFill>
                <a:latin typeface="Consolas"/>
              </a:rPr>
              <a:t>  </a:t>
            </a:r>
            <a:r>
              <a:rPr b="0" lang="fr-FR" sz="1400" spc="-1" strike="noStrike">
                <a:solidFill>
                  <a:srgbClr val="008000"/>
                </a:solidFill>
                <a:latin typeface="Consolas"/>
              </a:rPr>
              <a:t>"repositories"</a:t>
            </a:r>
            <a:r>
              <a:rPr b="0" lang="fr-FR" sz="1400" spc="-1" strike="noStrike">
                <a:solidFill>
                  <a:srgbClr val="000000"/>
                </a:solidFill>
                <a:latin typeface="Consolas"/>
              </a:rPr>
              <a:t> : [ {</a:t>
            </a:r>
            <a:endParaRPr b="0" lang="fr-FR" sz="1400" spc="-1" strike="noStrike">
              <a:solidFill>
                <a:srgbClr val="000000"/>
              </a:solidFill>
              <a:latin typeface="Verdana"/>
            </a:endParaRPr>
          </a:p>
          <a:p>
            <a:pPr marL="800280">
              <a:lnSpc>
                <a:spcPct val="100000"/>
              </a:lnSpc>
              <a:spcBef>
                <a:spcPts val="281"/>
              </a:spcBef>
              <a:tabLst>
                <a:tab algn="l" pos="0"/>
              </a:tabLst>
            </a:pPr>
            <a:r>
              <a:rPr b="0" lang="fr-FR" sz="1400" spc="-1" strike="noStrike">
                <a:solidFill>
                  <a:srgbClr val="000000"/>
                </a:solidFill>
                <a:latin typeface="Consolas"/>
              </a:rPr>
              <a:t>    </a:t>
            </a:r>
            <a:r>
              <a:rPr b="0" lang="fr-FR" sz="1400" spc="-1" strike="noStrike">
                <a:solidFill>
                  <a:srgbClr val="008000"/>
                </a:solidFill>
                <a:latin typeface="Consolas"/>
              </a:rPr>
              <a:t>"type"</a:t>
            </a:r>
            <a:r>
              <a:rPr b="0" lang="fr-FR" sz="1400" spc="-1" strike="noStrike">
                <a:solidFill>
                  <a:srgbClr val="000000"/>
                </a:solidFill>
                <a:latin typeface="Consolas"/>
              </a:rPr>
              <a:t> : </a:t>
            </a:r>
            <a:r>
              <a:rPr b="0" lang="fr-FR" sz="1400" spc="-1" strike="noStrike">
                <a:solidFill>
                  <a:srgbClr val="008000"/>
                </a:solidFill>
                <a:latin typeface="Consolas"/>
              </a:rPr>
              <a:t>"composer"</a:t>
            </a:r>
            <a:r>
              <a:rPr b="0" lang="fr-FR" sz="1400" spc="-1" strike="noStrike">
                <a:solidFill>
                  <a:srgbClr val="000000"/>
                </a:solidFill>
                <a:latin typeface="Consolas"/>
              </a:rPr>
              <a:t>,</a:t>
            </a:r>
            <a:endParaRPr b="0" lang="fr-FR" sz="1400" spc="-1" strike="noStrike">
              <a:solidFill>
                <a:srgbClr val="000000"/>
              </a:solidFill>
              <a:latin typeface="Verdana"/>
            </a:endParaRPr>
          </a:p>
          <a:p>
            <a:pPr marL="800280">
              <a:lnSpc>
                <a:spcPct val="100000"/>
              </a:lnSpc>
              <a:spcBef>
                <a:spcPts val="281"/>
              </a:spcBef>
              <a:tabLst>
                <a:tab algn="l" pos="0"/>
              </a:tabLst>
            </a:pPr>
            <a:r>
              <a:rPr b="0" lang="fr-FR" sz="1400" spc="-1" strike="noStrike">
                <a:solidFill>
                  <a:srgbClr val="000000"/>
                </a:solidFill>
                <a:latin typeface="Consolas"/>
              </a:rPr>
              <a:t>    </a:t>
            </a:r>
            <a:r>
              <a:rPr b="0" lang="fr-FR" sz="1400" spc="-1" strike="noStrike">
                <a:solidFill>
                  <a:srgbClr val="008000"/>
                </a:solidFill>
                <a:latin typeface="Consolas"/>
              </a:rPr>
              <a:t>"url"</a:t>
            </a:r>
            <a:r>
              <a:rPr b="0" lang="fr-FR" sz="1400" spc="-1" strike="noStrike">
                <a:solidFill>
                  <a:srgbClr val="000000"/>
                </a:solidFill>
                <a:latin typeface="Consolas"/>
              </a:rPr>
              <a:t> : </a:t>
            </a:r>
            <a:r>
              <a:rPr b="0" lang="fr-FR" sz="1400" spc="-1" strike="noStrike">
                <a:solidFill>
                  <a:srgbClr val="008000"/>
                </a:solidFill>
                <a:latin typeface="Consolas"/>
              </a:rPr>
              <a:t>"https://packagist.org/"</a:t>
            </a:r>
            <a:endParaRPr b="0" lang="fr-FR" sz="1400" spc="-1" strike="noStrike">
              <a:solidFill>
                <a:srgbClr val="000000"/>
              </a:solidFill>
              <a:latin typeface="Verdana"/>
            </a:endParaRPr>
          </a:p>
          <a:p>
            <a:pPr marL="800280">
              <a:lnSpc>
                <a:spcPct val="100000"/>
              </a:lnSpc>
              <a:spcBef>
                <a:spcPts val="281"/>
              </a:spcBef>
              <a:tabLst>
                <a:tab algn="l" pos="0"/>
              </a:tabLst>
            </a:pPr>
            <a:r>
              <a:rPr b="0" lang="fr-FR" sz="1400" spc="-1" strike="noStrike">
                <a:solidFill>
                  <a:srgbClr val="000000"/>
                </a:solidFill>
                <a:latin typeface="Consolas"/>
              </a:rPr>
              <a:t>  </a:t>
            </a:r>
            <a:r>
              <a:rPr b="0" lang="fr-FR" sz="1400" spc="-1" strike="noStrike">
                <a:solidFill>
                  <a:srgbClr val="000000"/>
                </a:solidFill>
                <a:latin typeface="Consolas"/>
              </a:rPr>
              <a:t>} ]</a:t>
            </a:r>
            <a:endParaRPr b="0" lang="fr-FR" sz="1400" spc="-1" strike="noStrike">
              <a:solidFill>
                <a:srgbClr val="000000"/>
              </a:solidFill>
              <a:latin typeface="Verdana"/>
            </a:endParaRPr>
          </a:p>
          <a:p>
            <a:pPr marL="800280">
              <a:lnSpc>
                <a:spcPct val="100000"/>
              </a:lnSpc>
              <a:spcBef>
                <a:spcPts val="281"/>
              </a:spcBef>
              <a:tabLst>
                <a:tab algn="l" pos="0"/>
              </a:tabLst>
            </a:pPr>
            <a:r>
              <a:rPr b="0" lang="fr-FR" sz="1400" spc="-1" strike="noStrike">
                <a:solidFill>
                  <a:srgbClr val="000000"/>
                </a:solidFill>
                <a:latin typeface="Consolas"/>
              </a:rPr>
              <a:t>}</a:t>
            </a:r>
            <a:endParaRPr b="0" lang="fr-FR" sz="1400" spc="-1" strike="noStrike">
              <a:solidFill>
                <a:srgbClr val="000000"/>
              </a:solidFill>
              <a:latin typeface="Verdana"/>
            </a:endParaRPr>
          </a:p>
        </p:txBody>
      </p:sp>
      <p:pic>
        <p:nvPicPr>
          <p:cNvPr id="113" name="Image 16" descr=""/>
          <p:cNvPicPr/>
          <p:nvPr/>
        </p:nvPicPr>
        <p:blipFill>
          <a:blip r:embed="rId1"/>
          <a:stretch/>
        </p:blipFill>
        <p:spPr>
          <a:xfrm>
            <a:off x="5677200" y="25920"/>
            <a:ext cx="855360" cy="1045440"/>
          </a:xfrm>
          <a:prstGeom prst="rect">
            <a:avLst/>
          </a:prstGeom>
          <a:ln w="0">
            <a:noFill/>
          </a:ln>
        </p:spPr>
      </p:pic>
      <p:sp>
        <p:nvSpPr>
          <p:cNvPr id="114" name="ZoneTexte 1"/>
          <p:cNvSpPr/>
          <p:nvPr/>
        </p:nvSpPr>
        <p:spPr>
          <a:xfrm>
            <a:off x="5246640" y="4039200"/>
            <a:ext cx="2378880" cy="250200"/>
          </a:xfrm>
          <a:prstGeom prst="rect">
            <a:avLst/>
          </a:prstGeom>
          <a:gradFill rotWithShape="0">
            <a:gsLst>
              <a:gs pos="0">
                <a:srgbClr val="d5d0c2"/>
              </a:gs>
              <a:gs pos="100000">
                <a:srgbClr val="efebe6"/>
              </a:gs>
            </a:gsLst>
            <a:lin ang="16200000"/>
          </a:gradFill>
          <a:ln>
            <a:solidFill>
              <a:srgbClr val="a8a496"/>
            </a:solidFill>
            <a:round/>
          </a:ln>
          <a:effectLst>
            <a:outerShdw blurRad="50760" dir="5400000" dist="38160" rotWithShape="0">
              <a:srgbClr val="000000">
                <a:alpha val="43000"/>
              </a:srgbClr>
            </a:outerShdw>
          </a:effectLst>
        </p:spPr>
        <p:style>
          <a:lnRef idx="1">
            <a:schemeClr val="accent6"/>
          </a:lnRef>
          <a:fillRef idx="2">
            <a:schemeClr val="accent6"/>
          </a:fillRef>
          <a:effectRef idx="1">
            <a:schemeClr val="accent6"/>
          </a:effectRef>
          <a:fontRef idx="minor"/>
        </p:style>
        <p:txBody>
          <a:bodyPr lIns="90000" rIns="90000" tIns="45000" bIns="45000">
            <a:spAutoFit/>
          </a:bodyPr>
          <a:p>
            <a:pPr>
              <a:lnSpc>
                <a:spcPct val="100000"/>
              </a:lnSpc>
            </a:pPr>
            <a:r>
              <a:rPr b="0" lang="fr-FR" sz="1050" spc="-1" strike="noStrike">
                <a:solidFill>
                  <a:srgbClr val="000000"/>
                </a:solidFill>
                <a:latin typeface="Verdana"/>
              </a:rPr>
              <a:t>Nom du projet (ici « test »)</a:t>
            </a:r>
            <a:endParaRPr b="0" lang="fr-FR" sz="1050" spc="-1" strike="noStrike">
              <a:latin typeface="Arial"/>
            </a:endParaRPr>
          </a:p>
        </p:txBody>
      </p:sp>
      <p:sp>
        <p:nvSpPr>
          <p:cNvPr id="115" name="ZoneTexte 5"/>
          <p:cNvSpPr/>
          <p:nvPr/>
        </p:nvSpPr>
        <p:spPr>
          <a:xfrm>
            <a:off x="5246640" y="4370400"/>
            <a:ext cx="3284280" cy="250200"/>
          </a:xfrm>
          <a:prstGeom prst="rect">
            <a:avLst/>
          </a:prstGeom>
          <a:gradFill rotWithShape="0">
            <a:gsLst>
              <a:gs pos="0">
                <a:srgbClr val="d5d0c2"/>
              </a:gs>
              <a:gs pos="100000">
                <a:srgbClr val="efebe6"/>
              </a:gs>
            </a:gsLst>
            <a:lin ang="16200000"/>
          </a:gradFill>
          <a:ln>
            <a:solidFill>
              <a:srgbClr val="a8a496"/>
            </a:solidFill>
            <a:round/>
          </a:ln>
          <a:effectLst>
            <a:outerShdw blurRad="50760" dir="5400000" dist="38160" rotWithShape="0">
              <a:srgbClr val="000000">
                <a:alpha val="43000"/>
              </a:srgbClr>
            </a:outerShdw>
          </a:effectLst>
        </p:spPr>
        <p:style>
          <a:lnRef idx="1">
            <a:schemeClr val="accent6"/>
          </a:lnRef>
          <a:fillRef idx="2">
            <a:schemeClr val="accent6"/>
          </a:fillRef>
          <a:effectRef idx="1">
            <a:schemeClr val="accent6"/>
          </a:effectRef>
          <a:fontRef idx="minor"/>
        </p:style>
        <p:txBody>
          <a:bodyPr lIns="90000" rIns="90000" tIns="45000" bIns="45000">
            <a:spAutoFit/>
          </a:bodyPr>
          <a:p>
            <a:pPr>
              <a:lnSpc>
                <a:spcPct val="100000"/>
              </a:lnSpc>
            </a:pPr>
            <a:r>
              <a:rPr b="0" lang="fr-FR" sz="1050" spc="-1" strike="noStrike">
                <a:solidFill>
                  <a:srgbClr val="000000"/>
                </a:solidFill>
                <a:latin typeface="Verdana"/>
              </a:rPr>
              <a:t>Liste des composants à intégrer au projet</a:t>
            </a:r>
            <a:endParaRPr b="0" lang="fr-FR" sz="1050" spc="-1" strike="noStrike">
              <a:latin typeface="Arial"/>
            </a:endParaRPr>
          </a:p>
        </p:txBody>
      </p:sp>
      <p:sp>
        <p:nvSpPr>
          <p:cNvPr id="116" name="ZoneTexte 6"/>
          <p:cNvSpPr/>
          <p:nvPr/>
        </p:nvSpPr>
        <p:spPr>
          <a:xfrm>
            <a:off x="5246640" y="4693680"/>
            <a:ext cx="3621600" cy="410040"/>
          </a:xfrm>
          <a:prstGeom prst="rect">
            <a:avLst/>
          </a:prstGeom>
          <a:gradFill rotWithShape="0">
            <a:gsLst>
              <a:gs pos="0">
                <a:srgbClr val="d5d0c2"/>
              </a:gs>
              <a:gs pos="100000">
                <a:srgbClr val="efebe6"/>
              </a:gs>
            </a:gsLst>
            <a:lin ang="16200000"/>
          </a:gradFill>
          <a:ln>
            <a:solidFill>
              <a:srgbClr val="a8a496"/>
            </a:solidFill>
            <a:round/>
          </a:ln>
          <a:effectLst>
            <a:outerShdw blurRad="50760" dir="5400000" dist="38160" rotWithShape="0">
              <a:srgbClr val="000000">
                <a:alpha val="43000"/>
              </a:srgbClr>
            </a:outerShdw>
          </a:effectLst>
        </p:spPr>
        <p:style>
          <a:lnRef idx="1">
            <a:schemeClr val="accent6"/>
          </a:lnRef>
          <a:fillRef idx="2">
            <a:schemeClr val="accent6"/>
          </a:fillRef>
          <a:effectRef idx="1">
            <a:schemeClr val="accent6"/>
          </a:effectRef>
          <a:fontRef idx="minor"/>
        </p:style>
        <p:txBody>
          <a:bodyPr lIns="90000" rIns="90000" tIns="45000" bIns="45000">
            <a:spAutoFit/>
          </a:bodyPr>
          <a:p>
            <a:pPr>
              <a:lnSpc>
                <a:spcPct val="100000"/>
              </a:lnSpc>
            </a:pPr>
            <a:r>
              <a:rPr b="0" lang="fr-FR" sz="1050" spc="-1" strike="noStrike">
                <a:solidFill>
                  <a:srgbClr val="000000"/>
                </a:solidFill>
                <a:latin typeface="Verdana"/>
              </a:rPr>
              <a:t>Exemple de composant (ici « monolog/monolog ») avec la version requise (ici 1.13.1)</a:t>
            </a:r>
            <a:endParaRPr b="0" lang="fr-FR" sz="1050" spc="-1" strike="noStrike">
              <a:latin typeface="Arial"/>
            </a:endParaRPr>
          </a:p>
        </p:txBody>
      </p:sp>
      <p:sp>
        <p:nvSpPr>
          <p:cNvPr id="117" name="ZoneTexte 7"/>
          <p:cNvSpPr/>
          <p:nvPr/>
        </p:nvSpPr>
        <p:spPr>
          <a:xfrm>
            <a:off x="5246640" y="5223600"/>
            <a:ext cx="3284280" cy="569880"/>
          </a:xfrm>
          <a:prstGeom prst="rect">
            <a:avLst/>
          </a:prstGeom>
          <a:gradFill rotWithShape="0">
            <a:gsLst>
              <a:gs pos="0">
                <a:srgbClr val="d5d0c2"/>
              </a:gs>
              <a:gs pos="100000">
                <a:srgbClr val="efebe6"/>
              </a:gs>
            </a:gsLst>
            <a:lin ang="16200000"/>
          </a:gradFill>
          <a:ln>
            <a:solidFill>
              <a:srgbClr val="a8a496"/>
            </a:solidFill>
            <a:round/>
          </a:ln>
          <a:effectLst>
            <a:outerShdw blurRad="50760" dir="5400000" dist="38160" rotWithShape="0">
              <a:srgbClr val="000000">
                <a:alpha val="43000"/>
              </a:srgbClr>
            </a:outerShdw>
          </a:effectLst>
        </p:spPr>
        <p:style>
          <a:lnRef idx="1">
            <a:schemeClr val="accent6"/>
          </a:lnRef>
          <a:fillRef idx="2">
            <a:schemeClr val="accent6"/>
          </a:fillRef>
          <a:effectRef idx="1">
            <a:schemeClr val="accent6"/>
          </a:effectRef>
          <a:fontRef idx="minor"/>
        </p:style>
        <p:txBody>
          <a:bodyPr lIns="90000" rIns="90000" tIns="45000" bIns="45000">
            <a:spAutoFit/>
          </a:bodyPr>
          <a:p>
            <a:pPr>
              <a:lnSpc>
                <a:spcPct val="100000"/>
              </a:lnSpc>
            </a:pPr>
            <a:r>
              <a:rPr b="0" lang="fr-FR" sz="1050" spc="-1" strike="noStrike">
                <a:solidFill>
                  <a:srgbClr val="000000"/>
                </a:solidFill>
                <a:latin typeface="Verdana"/>
              </a:rPr>
              <a:t>Définition du dépôt où les composants vont être récupérés par Composer (ici, un dépôt de type Composer, hébergé sur Packagist.org)</a:t>
            </a:r>
            <a:endParaRPr b="0" lang="fr-FR" sz="1050" spc="-1" strike="noStrike">
              <a:latin typeface="Arial"/>
            </a:endParaRPr>
          </a:p>
        </p:txBody>
      </p:sp>
      <p:pic>
        <p:nvPicPr>
          <p:cNvPr id="118" name="" descr=""/>
          <p:cNvPicPr/>
          <p:nvPr/>
        </p:nvPicPr>
        <p:blipFill>
          <a:blip r:embed="rId2"/>
          <a:stretch/>
        </p:blipFill>
        <p:spPr>
          <a:xfrm>
            <a:off x="7706160" y="0"/>
            <a:ext cx="1437840" cy="809280"/>
          </a:xfrm>
          <a:prstGeom prst="rect">
            <a:avLst/>
          </a:prstGeom>
          <a:ln w="0">
            <a:noFill/>
          </a:ln>
        </p:spPr>
      </p:pic>
      <p:pic>
        <p:nvPicPr>
          <p:cNvPr id="119" name="" descr=""/>
          <p:cNvPicPr/>
          <p:nvPr/>
        </p:nvPicPr>
        <p:blipFill>
          <a:blip r:embed="rId3"/>
          <a:stretch/>
        </p:blipFill>
        <p:spPr>
          <a:xfrm>
            <a:off x="7920000" y="1080360"/>
            <a:ext cx="1224000" cy="289800"/>
          </a:xfrm>
          <a:prstGeom prst="rect">
            <a:avLst/>
          </a:prstGeom>
          <a:ln w="0">
            <a:noFill/>
          </a:ln>
        </p:spPr>
      </p:pic>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8" name="Titre 1"/>
          <p:cNvSpPr txBox="1"/>
          <p:nvPr/>
        </p:nvSpPr>
        <p:spPr>
          <a:xfrm>
            <a:off x="857160" y="142920"/>
            <a:ext cx="7214760" cy="928440"/>
          </a:xfrm>
          <a:prstGeom prst="rect">
            <a:avLst/>
          </a:prstGeom>
          <a:noFill/>
          <a:ln w="0">
            <a:noFill/>
          </a:ln>
          <a:effectLst>
            <a:outerShdw dist="38160" dir="5400000" blurRad="50760">
              <a:srgbClr val="000000">
                <a:alpha val="43000"/>
              </a:srgbClr>
            </a:outerShdw>
          </a:effectLst>
        </p:spPr>
        <p:txBody>
          <a:bodyPr anchor="b">
            <a:noAutofit/>
          </a:bodyPr>
          <a:p>
            <a:pPr algn="ctr">
              <a:lnSpc>
                <a:spcPct val="100000"/>
              </a:lnSpc>
            </a:pPr>
            <a:r>
              <a:rPr b="1" lang="fr-FR" sz="3200" spc="-1" strike="noStrike">
                <a:solidFill>
                  <a:srgbClr val="433838"/>
                </a:solidFill>
                <a:latin typeface="Verdana"/>
              </a:rPr>
              <a:t>ZS, SDK, WebAPI et API Keys</a:t>
            </a:r>
            <a:endParaRPr b="0" lang="fr-FR" sz="3200" spc="-1" strike="noStrike">
              <a:solidFill>
                <a:srgbClr val="000000"/>
              </a:solidFill>
              <a:latin typeface="Times New Roman"/>
            </a:endParaRPr>
          </a:p>
        </p:txBody>
      </p:sp>
      <p:sp>
        <p:nvSpPr>
          <p:cNvPr id="289" name="Espace réservé du contenu 2"/>
          <p:cNvSpPr txBox="1"/>
          <p:nvPr/>
        </p:nvSpPr>
        <p:spPr>
          <a:xfrm>
            <a:off x="457200" y="1500120"/>
            <a:ext cx="8178480" cy="3104640"/>
          </a:xfrm>
          <a:prstGeom prst="rect">
            <a:avLst/>
          </a:prstGeom>
          <a:noFill/>
          <a:ln w="9360">
            <a:noFill/>
          </a:ln>
        </p:spPr>
        <p:txBody>
          <a:bodyPr>
            <a:normAutofit/>
          </a:bodyPr>
          <a:p>
            <a:pPr marL="343080" indent="-342720" algn="just">
              <a:lnSpc>
                <a:spcPct val="100000"/>
              </a:lnSpc>
              <a:spcBef>
                <a:spcPts val="320"/>
              </a:spcBef>
              <a:buClr>
                <a:srgbClr val="7ba8a9"/>
              </a:buClr>
              <a:buFont typeface="Wingdings" charset="2"/>
              <a:buChar char=""/>
            </a:pPr>
            <a:r>
              <a:rPr b="0" lang="fr-FR" sz="1600" spc="-1" strike="noStrike">
                <a:solidFill>
                  <a:srgbClr val="000000"/>
                </a:solidFill>
                <a:latin typeface="Verdana"/>
              </a:rPr>
              <a:t>Pour faire appel aux WebAPI de Zend Server au travers du SDK, fournir aux méthodes d’appel des API, une clé composée d’un nom et d’une valeur cryptée (hash). </a:t>
            </a:r>
            <a:endParaRPr b="0" lang="fr-FR" sz="1600" spc="-1" strike="noStrike">
              <a:solidFill>
                <a:srgbClr val="000000"/>
              </a:solidFill>
              <a:latin typeface="Verdana"/>
            </a:endParaRPr>
          </a:p>
          <a:p>
            <a:pPr marL="343080" indent="-342720" algn="just">
              <a:lnSpc>
                <a:spcPct val="100000"/>
              </a:lnSpc>
              <a:spcBef>
                <a:spcPts val="320"/>
              </a:spcBef>
              <a:buClr>
                <a:srgbClr val="7ba8a9"/>
              </a:buClr>
              <a:buFont typeface="Wingdings" charset="2"/>
              <a:buChar char=""/>
            </a:pPr>
            <a:r>
              <a:rPr b="0" lang="fr-FR" sz="1600" spc="-1" strike="noStrike">
                <a:solidFill>
                  <a:srgbClr val="000000"/>
                </a:solidFill>
                <a:latin typeface="Verdana"/>
              </a:rPr>
              <a:t>Zend Server fournit au moins une clé de ce type, qui se trouve dans l’interface d’administration :</a:t>
            </a:r>
            <a:endParaRPr b="0" lang="fr-FR" sz="1600" spc="-1" strike="noStrike">
              <a:solidFill>
                <a:srgbClr val="000000"/>
              </a:solidFill>
              <a:latin typeface="Verdana"/>
            </a:endParaRPr>
          </a:p>
        </p:txBody>
      </p:sp>
      <p:pic>
        <p:nvPicPr>
          <p:cNvPr id="290" name="Image 5" descr=""/>
          <p:cNvPicPr/>
          <p:nvPr/>
        </p:nvPicPr>
        <p:blipFill>
          <a:blip r:embed="rId1"/>
          <a:stretch/>
        </p:blipFill>
        <p:spPr>
          <a:xfrm>
            <a:off x="457200" y="3052800"/>
            <a:ext cx="7040520" cy="1890360"/>
          </a:xfrm>
          <a:prstGeom prst="rect">
            <a:avLst/>
          </a:prstGeom>
          <a:ln w="0">
            <a:noFill/>
          </a:ln>
        </p:spPr>
      </p:pic>
      <p:pic>
        <p:nvPicPr>
          <p:cNvPr id="291" name="Image 6" descr=""/>
          <p:cNvPicPr/>
          <p:nvPr/>
        </p:nvPicPr>
        <p:blipFill>
          <a:blip r:embed="rId2"/>
          <a:stretch/>
        </p:blipFill>
        <p:spPr>
          <a:xfrm>
            <a:off x="2694240" y="4912920"/>
            <a:ext cx="5378040" cy="1906560"/>
          </a:xfrm>
          <a:prstGeom prst="rect">
            <a:avLst/>
          </a:prstGeom>
          <a:ln w="0">
            <a:noFill/>
          </a:ln>
        </p:spPr>
      </p:pic>
      <p:sp>
        <p:nvSpPr>
          <p:cNvPr id="292" name="ZoneTexte 7"/>
          <p:cNvSpPr/>
          <p:nvPr/>
        </p:nvSpPr>
        <p:spPr>
          <a:xfrm>
            <a:off x="219600" y="5481720"/>
            <a:ext cx="2175840" cy="927360"/>
          </a:xfrm>
          <a:prstGeom prst="rect">
            <a:avLst/>
          </a:prstGeom>
          <a:gradFill rotWithShape="0">
            <a:gsLst>
              <a:gs pos="0">
                <a:srgbClr val="d5d0c2"/>
              </a:gs>
              <a:gs pos="100000">
                <a:srgbClr val="efebe6"/>
              </a:gs>
            </a:gsLst>
            <a:lin ang="16200000"/>
          </a:gradFill>
          <a:ln>
            <a:solidFill>
              <a:srgbClr val="a8a496"/>
            </a:solidFill>
            <a:round/>
          </a:ln>
          <a:effectLst>
            <a:outerShdw blurRad="50760" dir="5400000" dist="38160" rotWithShape="0">
              <a:srgbClr val="000000">
                <a:alpha val="43000"/>
              </a:srgbClr>
            </a:outerShdw>
          </a:effectLst>
        </p:spPr>
        <p:style>
          <a:lnRef idx="1">
            <a:schemeClr val="accent6"/>
          </a:lnRef>
          <a:fillRef idx="2">
            <a:schemeClr val="accent6"/>
          </a:fillRef>
          <a:effectRef idx="1">
            <a:schemeClr val="accent6"/>
          </a:effectRef>
          <a:fontRef idx="minor"/>
        </p:style>
        <p:txBody>
          <a:bodyPr lIns="90000" rIns="90000" tIns="45000" bIns="45000">
            <a:spAutoFit/>
          </a:bodyPr>
          <a:p>
            <a:pPr>
              <a:lnSpc>
                <a:spcPct val="100000"/>
              </a:lnSpc>
            </a:pPr>
            <a:r>
              <a:rPr b="0" lang="fr-FR" sz="1100" spc="-1" strike="noStrike">
                <a:solidFill>
                  <a:srgbClr val="000000"/>
                </a:solidFill>
                <a:latin typeface="Verdana"/>
              </a:rPr>
              <a:t>Avec ZS PRO, on peut ajouter de nouvelles WebAPI Keys, contrairement à ZS Small Business</a:t>
            </a:r>
            <a:endParaRPr b="0" lang="fr-FR" sz="1100" spc="-1" strike="noStrike">
              <a:latin typeface="Arial"/>
            </a:endParaRPr>
          </a:p>
        </p:txBody>
      </p:sp>
      <p:sp>
        <p:nvSpPr>
          <p:cNvPr id="293" name="Connecteur droit avec flèche 9"/>
          <p:cNvSpPr/>
          <p:nvPr/>
        </p:nvSpPr>
        <p:spPr>
          <a:xfrm flipV="1">
            <a:off x="960120" y="4470840"/>
            <a:ext cx="282960" cy="1009800"/>
          </a:xfrm>
          <a:custGeom>
            <a:avLst/>
            <a:gdLst/>
            <a:ahLst/>
            <a:rect l="l" t="t" r="r" b="b"/>
            <a:pathLst>
              <a:path w="21600" h="21600">
                <a:moveTo>
                  <a:pt x="0" y="0"/>
                </a:moveTo>
                <a:lnTo>
                  <a:pt x="21600" y="21600"/>
                </a:lnTo>
              </a:path>
            </a:pathLst>
          </a:custGeom>
          <a:noFill/>
          <a:ln>
            <a:solidFill>
              <a:srgbClr val="7ba8a9"/>
            </a:solidFill>
            <a:round/>
            <a:tailEnd len="med" type="triangle" w="med"/>
          </a:ln>
          <a:effectLst>
            <a:outerShdw blurRad="50760" dir="5400000" dist="38160" rotWithShape="0">
              <a:srgbClr val="000000">
                <a:alpha val="43000"/>
              </a:srgbClr>
            </a:outerShdw>
          </a:effectLst>
        </p:spPr>
        <p:style>
          <a:lnRef idx="2">
            <a:schemeClr val="accent2"/>
          </a:lnRef>
          <a:fillRef idx="0">
            <a:schemeClr val="accent2"/>
          </a:fillRef>
          <a:effectRef idx="1">
            <a:schemeClr val="accent2"/>
          </a:effectRef>
          <a:fontRef idx="minor"/>
        </p:style>
      </p:sp>
      <p:sp>
        <p:nvSpPr>
          <p:cNvPr id="294" name="Connecteur droit avec flèche 15"/>
          <p:cNvSpPr/>
          <p:nvPr/>
        </p:nvSpPr>
        <p:spPr>
          <a:xfrm flipV="1">
            <a:off x="2395800" y="6080760"/>
            <a:ext cx="520920" cy="40320"/>
          </a:xfrm>
          <a:custGeom>
            <a:avLst/>
            <a:gdLst/>
            <a:ahLst/>
            <a:rect l="l" t="t" r="r" b="b"/>
            <a:pathLst>
              <a:path w="21600" h="21600">
                <a:moveTo>
                  <a:pt x="0" y="0"/>
                </a:moveTo>
                <a:lnTo>
                  <a:pt x="21600" y="21600"/>
                </a:lnTo>
              </a:path>
            </a:pathLst>
          </a:custGeom>
          <a:noFill/>
          <a:ln>
            <a:solidFill>
              <a:srgbClr val="7ba8a9"/>
            </a:solidFill>
            <a:round/>
            <a:tailEnd len="med" type="triangle" w="med"/>
          </a:ln>
          <a:effectLst>
            <a:outerShdw blurRad="50760" dir="5400000" dist="38160" rotWithShape="0">
              <a:srgbClr val="000000">
                <a:alpha val="43000"/>
              </a:srgbClr>
            </a:outerShdw>
          </a:effectLst>
        </p:spPr>
        <p:style>
          <a:lnRef idx="2">
            <a:schemeClr val="accent2"/>
          </a:lnRef>
          <a:fillRef idx="0">
            <a:schemeClr val="accent2"/>
          </a:fillRef>
          <a:effectRef idx="1">
            <a:schemeClr val="accent2"/>
          </a:effectRef>
          <a:fontRef idx="minor"/>
        </p:style>
      </p:sp>
      <p:pic>
        <p:nvPicPr>
          <p:cNvPr id="295" name="" descr=""/>
          <p:cNvPicPr/>
          <p:nvPr/>
        </p:nvPicPr>
        <p:blipFill>
          <a:blip r:embed="rId3"/>
          <a:stretch/>
        </p:blipFill>
        <p:spPr>
          <a:xfrm>
            <a:off x="7706160" y="0"/>
            <a:ext cx="1437840" cy="809280"/>
          </a:xfrm>
          <a:prstGeom prst="rect">
            <a:avLst/>
          </a:prstGeom>
          <a:ln w="0">
            <a:noFill/>
          </a:ln>
        </p:spPr>
      </p:pic>
      <p:pic>
        <p:nvPicPr>
          <p:cNvPr id="296" name="" descr=""/>
          <p:cNvPicPr/>
          <p:nvPr/>
        </p:nvPicPr>
        <p:blipFill>
          <a:blip r:embed="rId4"/>
          <a:stretch/>
        </p:blipFill>
        <p:spPr>
          <a:xfrm>
            <a:off x="7920000" y="1080360"/>
            <a:ext cx="1224000" cy="289800"/>
          </a:xfrm>
          <a:prstGeom prst="rect">
            <a:avLst/>
          </a:prstGeom>
          <a:ln w="0">
            <a:noFill/>
          </a:ln>
        </p:spPr>
      </p:pic>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7" name="Titre 1"/>
          <p:cNvSpPr txBox="1"/>
          <p:nvPr/>
        </p:nvSpPr>
        <p:spPr>
          <a:xfrm>
            <a:off x="857160" y="142920"/>
            <a:ext cx="7214760" cy="928440"/>
          </a:xfrm>
          <a:prstGeom prst="rect">
            <a:avLst/>
          </a:prstGeom>
          <a:noFill/>
          <a:ln w="0">
            <a:noFill/>
          </a:ln>
          <a:effectLst>
            <a:outerShdw dist="38160" dir="5400000" blurRad="50760">
              <a:srgbClr val="000000">
                <a:alpha val="43000"/>
              </a:srgbClr>
            </a:outerShdw>
          </a:effectLst>
        </p:spPr>
        <p:txBody>
          <a:bodyPr anchor="b">
            <a:noAutofit/>
          </a:bodyPr>
          <a:p>
            <a:pPr algn="ctr">
              <a:lnSpc>
                <a:spcPct val="100000"/>
              </a:lnSpc>
            </a:pPr>
            <a:r>
              <a:rPr b="1" lang="fr-FR" sz="3200" spc="-1" strike="noStrike">
                <a:solidFill>
                  <a:srgbClr val="433838"/>
                </a:solidFill>
                <a:latin typeface="Verdana"/>
              </a:rPr>
              <a:t>Les SDK de Zend Server</a:t>
            </a:r>
            <a:endParaRPr b="0" lang="fr-FR" sz="3200" spc="-1" strike="noStrike">
              <a:solidFill>
                <a:srgbClr val="000000"/>
              </a:solidFill>
              <a:latin typeface="Times New Roman"/>
            </a:endParaRPr>
          </a:p>
        </p:txBody>
      </p:sp>
      <p:sp>
        <p:nvSpPr>
          <p:cNvPr id="298" name="Espace réservé du contenu 2"/>
          <p:cNvSpPr txBox="1"/>
          <p:nvPr/>
        </p:nvSpPr>
        <p:spPr>
          <a:xfrm>
            <a:off x="457200" y="1500120"/>
            <a:ext cx="8178480" cy="3104640"/>
          </a:xfrm>
          <a:prstGeom prst="rect">
            <a:avLst/>
          </a:prstGeom>
          <a:noFill/>
          <a:ln w="9360">
            <a:noFill/>
          </a:ln>
        </p:spPr>
        <p:txBody>
          <a:bodyPr>
            <a:noAutofit/>
          </a:bodyPr>
          <a:p>
            <a:pPr marL="343080" indent="-342720" algn="just">
              <a:lnSpc>
                <a:spcPct val="100000"/>
              </a:lnSpc>
              <a:spcBef>
                <a:spcPts val="320"/>
              </a:spcBef>
              <a:buClr>
                <a:srgbClr val="7ba8a9"/>
              </a:buClr>
              <a:buFont typeface="Wingdings" charset="2"/>
              <a:buChar char=""/>
            </a:pPr>
            <a:r>
              <a:rPr b="0" lang="fr-FR" sz="1600" spc="-1" strike="noStrike">
                <a:solidFill>
                  <a:srgbClr val="000000"/>
                </a:solidFill>
                <a:latin typeface="Verdana"/>
              </a:rPr>
              <a:t>Attention, des projets de SDK pour Zend Server sont hébergés chez Google:</a:t>
            </a:r>
            <a:endParaRPr b="0" lang="fr-FR" sz="1600" spc="-1" strike="noStrike">
              <a:solidFill>
                <a:srgbClr val="000000"/>
              </a:solidFill>
              <a:latin typeface="Verdana"/>
            </a:endParaRPr>
          </a:p>
          <a:p>
            <a:pPr lvl="1" marL="743040" indent="-285480" algn="just">
              <a:lnSpc>
                <a:spcPct val="100000"/>
              </a:lnSpc>
              <a:spcBef>
                <a:spcPts val="320"/>
              </a:spcBef>
              <a:buClr>
                <a:srgbClr val="7ba8a9"/>
              </a:buClr>
              <a:buFont typeface="Wingdings" charset="2"/>
              <a:buChar char=""/>
            </a:pPr>
            <a:r>
              <a:rPr b="0" lang="fr-FR" sz="1600" spc="-1" strike="noStrike">
                <a:solidFill>
                  <a:srgbClr val="000000"/>
                </a:solidFill>
                <a:latin typeface="Verdana"/>
              </a:rPr>
              <a:t>Projet apparemment tombé en désuétude :</a:t>
            </a:r>
            <a:endParaRPr b="0" lang="fr-FR" sz="1600" spc="-1" strike="noStrike">
              <a:solidFill>
                <a:srgbClr val="000000"/>
              </a:solidFill>
              <a:latin typeface="Verdana"/>
            </a:endParaRPr>
          </a:p>
          <a:p>
            <a:pPr lvl="2" marL="1143000" indent="-228240" algn="just">
              <a:lnSpc>
                <a:spcPct val="100000"/>
              </a:lnSpc>
              <a:spcBef>
                <a:spcPts val="320"/>
              </a:spcBef>
              <a:buClr>
                <a:srgbClr val="7ba8a9"/>
              </a:buClr>
              <a:buFont typeface="Arial"/>
              <a:buChar char="•"/>
            </a:pPr>
            <a:r>
              <a:rPr b="0" lang="fr-FR" sz="1600" spc="-1" strike="noStrike" u="sng">
                <a:solidFill>
                  <a:srgbClr val="50797a"/>
                </a:solidFill>
                <a:uFillTx/>
                <a:latin typeface="Verdana"/>
                <a:hlinkClick r:id="rId1"/>
              </a:rPr>
              <a:t>https</a:t>
            </a:r>
            <a:r>
              <a:rPr b="0" lang="fr-FR" sz="1600" spc="-1" strike="noStrike" u="sng">
                <a:solidFill>
                  <a:srgbClr val="50797a"/>
                </a:solidFill>
                <a:uFillTx/>
                <a:latin typeface="Verdana"/>
                <a:hlinkClick r:id="rId2"/>
              </a:rPr>
              <a:t>://</a:t>
            </a:r>
            <a:r>
              <a:rPr b="0" lang="fr-FR" sz="1600" spc="-1" strike="noStrike" u="sng">
                <a:solidFill>
                  <a:srgbClr val="50797a"/>
                </a:solidFill>
                <a:uFillTx/>
                <a:latin typeface="Verdana"/>
                <a:hlinkClick r:id="rId3"/>
              </a:rPr>
              <a:t>code.google.com</a:t>
            </a:r>
            <a:r>
              <a:rPr b="0" lang="fr-FR" sz="1600" spc="-1" strike="noStrike" u="sng">
                <a:solidFill>
                  <a:srgbClr val="50797a"/>
                </a:solidFill>
                <a:uFillTx/>
                <a:latin typeface="Verdana"/>
                <a:hlinkClick r:id="rId4"/>
              </a:rPr>
              <a:t>/p/zend-</a:t>
            </a:r>
            <a:r>
              <a:rPr b="0" lang="fr-FR" sz="1600" spc="-1" strike="noStrike" u="sng">
                <a:solidFill>
                  <a:srgbClr val="50797a"/>
                </a:solidFill>
                <a:uFillTx/>
                <a:latin typeface="Verdana"/>
                <a:hlinkClick r:id="rId5"/>
              </a:rPr>
              <a:t>sdk</a:t>
            </a:r>
            <a:r>
              <a:rPr b="0" lang="fr-FR" sz="1600" spc="-1" strike="noStrike" u="sng">
                <a:solidFill>
                  <a:srgbClr val="50797a"/>
                </a:solidFill>
                <a:uFillTx/>
                <a:latin typeface="Verdana"/>
                <a:hlinkClick r:id="rId6"/>
              </a:rPr>
              <a:t>/</a:t>
            </a:r>
            <a:endParaRPr b="0" lang="fr-FR" sz="1600" spc="-1" strike="noStrike">
              <a:solidFill>
                <a:srgbClr val="000000"/>
              </a:solidFill>
              <a:latin typeface="Verdana"/>
            </a:endParaRPr>
          </a:p>
          <a:p>
            <a:pPr lvl="1" marL="743040" indent="-285480" algn="just">
              <a:lnSpc>
                <a:spcPct val="100000"/>
              </a:lnSpc>
              <a:spcBef>
                <a:spcPts val="320"/>
              </a:spcBef>
              <a:buClr>
                <a:srgbClr val="7ba8a9"/>
              </a:buClr>
              <a:buFont typeface="Wingdings" charset="2"/>
              <a:buChar char=""/>
            </a:pPr>
            <a:r>
              <a:rPr b="0" lang="fr-FR" sz="1600" spc="-1" strike="noStrike">
                <a:solidFill>
                  <a:srgbClr val="000000"/>
                </a:solidFill>
                <a:latin typeface="Verdana"/>
              </a:rPr>
              <a:t>SDK pour utilisation des WebAPI par les développeurs Java :</a:t>
            </a:r>
            <a:endParaRPr b="0" lang="fr-FR" sz="1600" spc="-1" strike="noStrike">
              <a:solidFill>
                <a:srgbClr val="000000"/>
              </a:solidFill>
              <a:latin typeface="Verdana"/>
            </a:endParaRPr>
          </a:p>
          <a:p>
            <a:pPr lvl="2" marL="1143000" indent="-228240" algn="just">
              <a:lnSpc>
                <a:spcPct val="100000"/>
              </a:lnSpc>
              <a:spcBef>
                <a:spcPts val="320"/>
              </a:spcBef>
              <a:buClr>
                <a:srgbClr val="7ba8a9"/>
              </a:buClr>
              <a:buFont typeface="Arial"/>
              <a:buChar char="•"/>
            </a:pPr>
            <a:r>
              <a:rPr b="0" lang="fr-FR" sz="1600" spc="-1" strike="noStrike" u="sng">
                <a:solidFill>
                  <a:srgbClr val="50797a"/>
                </a:solidFill>
                <a:uFillTx/>
                <a:latin typeface="Verdana"/>
                <a:hlinkClick r:id="rId7"/>
              </a:rPr>
              <a:t>https</a:t>
            </a:r>
            <a:r>
              <a:rPr b="0" lang="fr-FR" sz="1600" spc="-1" strike="noStrike" u="sng">
                <a:solidFill>
                  <a:srgbClr val="50797a"/>
                </a:solidFill>
                <a:uFillTx/>
                <a:latin typeface="Verdana"/>
                <a:hlinkClick r:id="rId8"/>
              </a:rPr>
              <a:t>://</a:t>
            </a:r>
            <a:r>
              <a:rPr b="0" lang="fr-FR" sz="1600" spc="-1" strike="noStrike" u="sng">
                <a:solidFill>
                  <a:srgbClr val="50797a"/>
                </a:solidFill>
                <a:uFillTx/>
                <a:latin typeface="Verdana"/>
                <a:hlinkClick r:id="rId9"/>
              </a:rPr>
              <a:t>code.google.com</a:t>
            </a:r>
            <a:r>
              <a:rPr b="0" lang="fr-FR" sz="1600" spc="-1" strike="noStrike" u="sng">
                <a:solidFill>
                  <a:srgbClr val="50797a"/>
                </a:solidFill>
                <a:uFillTx/>
                <a:latin typeface="Verdana"/>
                <a:hlinkClick r:id="rId10"/>
              </a:rPr>
              <a:t>/p/zend-</a:t>
            </a:r>
            <a:r>
              <a:rPr b="0" lang="fr-FR" sz="1600" spc="-1" strike="noStrike" u="sng">
                <a:solidFill>
                  <a:srgbClr val="50797a"/>
                </a:solidFill>
                <a:uFillTx/>
                <a:latin typeface="Verdana"/>
                <a:hlinkClick r:id="rId11"/>
              </a:rPr>
              <a:t>webapi</a:t>
            </a:r>
            <a:r>
              <a:rPr b="0" lang="fr-FR" sz="1600" spc="-1" strike="noStrike" u="sng">
                <a:solidFill>
                  <a:srgbClr val="50797a"/>
                </a:solidFill>
                <a:uFillTx/>
                <a:latin typeface="Verdana"/>
                <a:hlinkClick r:id="rId12"/>
              </a:rPr>
              <a:t>/</a:t>
            </a:r>
            <a:r>
              <a:rPr b="0" lang="fr-FR" sz="1600" spc="-1" strike="noStrike">
                <a:solidFill>
                  <a:srgbClr val="000000"/>
                </a:solidFill>
                <a:latin typeface="Verdana"/>
              </a:rPr>
              <a:t> </a:t>
            </a:r>
            <a:endParaRPr b="0" lang="fr-FR" sz="1600" spc="-1" strike="noStrike">
              <a:solidFill>
                <a:srgbClr val="000000"/>
              </a:solidFill>
              <a:latin typeface="Verdana"/>
            </a:endParaRPr>
          </a:p>
          <a:p>
            <a:pPr lvl="1" marL="743040" indent="-285480">
              <a:lnSpc>
                <a:spcPct val="100000"/>
              </a:lnSpc>
              <a:spcBef>
                <a:spcPts val="320"/>
              </a:spcBef>
              <a:buClr>
                <a:srgbClr val="7ba8a9"/>
              </a:buClr>
              <a:buFont typeface="Wingdings" charset="2"/>
              <a:buChar char=""/>
            </a:pPr>
            <a:r>
              <a:rPr b="0" lang="fr-FR" sz="1600" spc="-1" strike="noStrike">
                <a:solidFill>
                  <a:srgbClr val="000000"/>
                </a:solidFill>
                <a:latin typeface="Verdana"/>
              </a:rPr>
              <a:t>Or, pour les développeurs Java, le SDK officiel est le suivant :</a:t>
            </a:r>
            <a:endParaRPr b="0" lang="fr-FR" sz="1600" spc="-1" strike="noStrike">
              <a:solidFill>
                <a:srgbClr val="000000"/>
              </a:solidFill>
              <a:latin typeface="Verdana"/>
            </a:endParaRPr>
          </a:p>
          <a:p>
            <a:pPr lvl="2" marL="1143000" indent="-228240">
              <a:lnSpc>
                <a:spcPct val="100000"/>
              </a:lnSpc>
              <a:spcBef>
                <a:spcPts val="320"/>
              </a:spcBef>
              <a:buClr>
                <a:srgbClr val="7ba8a9"/>
              </a:buClr>
              <a:buFont typeface="Arial"/>
              <a:buChar char="•"/>
            </a:pPr>
            <a:r>
              <a:rPr b="0" lang="fr-FR" sz="1600" spc="-1" strike="noStrike" u="sng">
                <a:solidFill>
                  <a:srgbClr val="50797a"/>
                </a:solidFill>
                <a:uFillTx/>
                <a:latin typeface="Verdana"/>
                <a:hlinkClick r:id="rId13"/>
              </a:rPr>
              <a:t>https://</a:t>
            </a:r>
            <a:r>
              <a:rPr b="0" lang="fr-FR" sz="1600" spc="-1" strike="noStrike" u="sng">
                <a:solidFill>
                  <a:srgbClr val="50797a"/>
                </a:solidFill>
                <a:uFillTx/>
                <a:latin typeface="Verdana"/>
                <a:hlinkClick r:id="rId14"/>
              </a:rPr>
              <a:t>github.com</a:t>
            </a:r>
            <a:r>
              <a:rPr b="0" lang="fr-FR" sz="1600" spc="-1" strike="noStrike" u="sng">
                <a:solidFill>
                  <a:srgbClr val="50797a"/>
                </a:solidFill>
                <a:uFillTx/>
                <a:latin typeface="Verdana"/>
                <a:hlinkClick r:id="rId15"/>
              </a:rPr>
              <a:t>/</a:t>
            </a:r>
            <a:r>
              <a:rPr b="0" lang="fr-FR" sz="1600" spc="-1" strike="noStrike" u="sng">
                <a:solidFill>
                  <a:srgbClr val="50797a"/>
                </a:solidFill>
                <a:uFillTx/>
                <a:latin typeface="Verdana"/>
                <a:hlinkClick r:id="rId16"/>
              </a:rPr>
              <a:t>zendtech</a:t>
            </a:r>
            <a:r>
              <a:rPr b="0" lang="fr-FR" sz="1600" spc="-1" strike="noStrike" u="sng">
                <a:solidFill>
                  <a:srgbClr val="50797a"/>
                </a:solidFill>
                <a:uFillTx/>
                <a:latin typeface="Verdana"/>
                <a:hlinkClick r:id="rId17"/>
              </a:rPr>
              <a:t>/</a:t>
            </a:r>
            <a:r>
              <a:rPr b="0" lang="fr-FR" sz="1600" spc="-1" strike="noStrike" u="sng">
                <a:solidFill>
                  <a:srgbClr val="50797a"/>
                </a:solidFill>
                <a:uFillTx/>
                <a:latin typeface="Verdana"/>
                <a:hlinkClick r:id="rId18"/>
              </a:rPr>
              <a:t>zendserver</a:t>
            </a:r>
            <a:r>
              <a:rPr b="0" lang="fr-FR" sz="1600" spc="-1" strike="noStrike" u="sng">
                <a:solidFill>
                  <a:srgbClr val="50797a"/>
                </a:solidFill>
                <a:uFillTx/>
                <a:latin typeface="Verdana"/>
                <a:hlinkClick r:id="rId19"/>
              </a:rPr>
              <a:t>-</a:t>
            </a:r>
            <a:r>
              <a:rPr b="0" lang="fr-FR" sz="1600" spc="-1" strike="noStrike" u="sng">
                <a:solidFill>
                  <a:srgbClr val="50797a"/>
                </a:solidFill>
                <a:uFillTx/>
                <a:latin typeface="Verdana"/>
                <a:hlinkClick r:id="rId20"/>
              </a:rPr>
              <a:t>sdk</a:t>
            </a:r>
            <a:r>
              <a:rPr b="0" lang="fr-FR" sz="1600" spc="-1" strike="noStrike" u="sng">
                <a:solidFill>
                  <a:srgbClr val="50797a"/>
                </a:solidFill>
                <a:uFillTx/>
                <a:latin typeface="Verdana"/>
                <a:hlinkClick r:id="rId21"/>
              </a:rPr>
              <a:t>-java</a:t>
            </a:r>
            <a:r>
              <a:rPr b="0" lang="fr-FR" sz="1600" spc="-1" strike="noStrike">
                <a:solidFill>
                  <a:srgbClr val="000000"/>
                </a:solidFill>
                <a:latin typeface="Verdana"/>
              </a:rPr>
              <a:t> </a:t>
            </a:r>
            <a:endParaRPr b="0" lang="fr-FR" sz="1600" spc="-1" strike="noStrike">
              <a:solidFill>
                <a:srgbClr val="000000"/>
              </a:solidFill>
              <a:latin typeface="Verdana"/>
            </a:endParaRPr>
          </a:p>
          <a:p>
            <a:pPr algn="just">
              <a:lnSpc>
                <a:spcPct val="100000"/>
              </a:lnSpc>
              <a:spcBef>
                <a:spcPts val="320"/>
              </a:spcBef>
              <a:tabLst>
                <a:tab algn="l" pos="0"/>
              </a:tabLst>
            </a:pPr>
            <a:endParaRPr b="0" lang="fr-FR" sz="1600" spc="-1" strike="noStrike">
              <a:solidFill>
                <a:srgbClr val="000000"/>
              </a:solidFill>
              <a:latin typeface="Verdana"/>
            </a:endParaRPr>
          </a:p>
          <a:p>
            <a:pPr marL="343080" indent="-342720">
              <a:lnSpc>
                <a:spcPct val="100000"/>
              </a:lnSpc>
              <a:spcBef>
                <a:spcPts val="320"/>
              </a:spcBef>
              <a:buClr>
                <a:srgbClr val="7ba8a9"/>
              </a:buClr>
              <a:buFont typeface="Wingdings" charset="2"/>
              <a:buChar char=""/>
              <a:tabLst>
                <a:tab algn="l" pos="0"/>
              </a:tabLst>
            </a:pPr>
            <a:r>
              <a:rPr b="0" lang="fr-FR" sz="1600" spc="-1" strike="noStrike">
                <a:solidFill>
                  <a:srgbClr val="000000"/>
                </a:solidFill>
                <a:latin typeface="Verdana"/>
              </a:rPr>
              <a:t>Je vous recommande donc d’utiliser les projets hébergés sur Github, indiqués ci-dessus et dans les précédentes diapos (voir aussi la récap sur la diapo suivante).</a:t>
            </a:r>
            <a:endParaRPr b="0" lang="fr-FR" sz="1600" spc="-1" strike="noStrike">
              <a:solidFill>
                <a:srgbClr val="000000"/>
              </a:solidFill>
              <a:latin typeface="Verdana"/>
            </a:endParaRPr>
          </a:p>
          <a:p>
            <a:pPr>
              <a:lnSpc>
                <a:spcPct val="100000"/>
              </a:lnSpc>
              <a:spcBef>
                <a:spcPts val="320"/>
              </a:spcBef>
              <a:tabLst>
                <a:tab algn="l" pos="0"/>
              </a:tabLst>
            </a:pPr>
            <a:endParaRPr b="0" lang="fr-FR" sz="1600" spc="-1" strike="noStrike">
              <a:solidFill>
                <a:srgbClr val="000000"/>
              </a:solidFill>
              <a:latin typeface="Verdana"/>
            </a:endParaRPr>
          </a:p>
        </p:txBody>
      </p:sp>
      <p:pic>
        <p:nvPicPr>
          <p:cNvPr id="299" name="" descr=""/>
          <p:cNvPicPr/>
          <p:nvPr/>
        </p:nvPicPr>
        <p:blipFill>
          <a:blip r:embed="rId22"/>
          <a:stretch/>
        </p:blipFill>
        <p:spPr>
          <a:xfrm>
            <a:off x="7706160" y="0"/>
            <a:ext cx="1437840" cy="809280"/>
          </a:xfrm>
          <a:prstGeom prst="rect">
            <a:avLst/>
          </a:prstGeom>
          <a:ln w="0">
            <a:noFill/>
          </a:ln>
        </p:spPr>
      </p:pic>
      <p:pic>
        <p:nvPicPr>
          <p:cNvPr id="300" name="" descr=""/>
          <p:cNvPicPr/>
          <p:nvPr/>
        </p:nvPicPr>
        <p:blipFill>
          <a:blip r:embed="rId23"/>
          <a:stretch/>
        </p:blipFill>
        <p:spPr>
          <a:xfrm>
            <a:off x="7920000" y="1080360"/>
            <a:ext cx="1224000" cy="289800"/>
          </a:xfrm>
          <a:prstGeom prst="rect">
            <a:avLst/>
          </a:prstGeom>
          <a:ln w="0">
            <a:noFill/>
          </a:ln>
        </p:spPr>
      </p:pic>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1" name="Titre 1"/>
          <p:cNvSpPr txBox="1"/>
          <p:nvPr/>
        </p:nvSpPr>
        <p:spPr>
          <a:xfrm>
            <a:off x="857160" y="142920"/>
            <a:ext cx="7214760" cy="928440"/>
          </a:xfrm>
          <a:prstGeom prst="rect">
            <a:avLst/>
          </a:prstGeom>
          <a:noFill/>
          <a:ln w="0">
            <a:noFill/>
          </a:ln>
          <a:effectLst>
            <a:outerShdw dist="38160" dir="5400000" blurRad="50760">
              <a:srgbClr val="000000">
                <a:alpha val="43000"/>
              </a:srgbClr>
            </a:outerShdw>
          </a:effectLst>
        </p:spPr>
        <p:txBody>
          <a:bodyPr anchor="b">
            <a:noAutofit/>
          </a:bodyPr>
          <a:p>
            <a:pPr algn="ctr">
              <a:lnSpc>
                <a:spcPct val="100000"/>
              </a:lnSpc>
            </a:pPr>
            <a:r>
              <a:rPr b="1" lang="fr-FR" sz="3200" spc="-1" strike="noStrike">
                <a:solidFill>
                  <a:srgbClr val="433838"/>
                </a:solidFill>
                <a:latin typeface="Verdana"/>
              </a:rPr>
              <a:t>Les SDK de Zend Server</a:t>
            </a:r>
            <a:endParaRPr b="0" lang="fr-FR" sz="3200" spc="-1" strike="noStrike">
              <a:solidFill>
                <a:srgbClr val="000000"/>
              </a:solidFill>
              <a:latin typeface="Times New Roman"/>
            </a:endParaRPr>
          </a:p>
        </p:txBody>
      </p:sp>
      <p:sp>
        <p:nvSpPr>
          <p:cNvPr id="302" name="Espace réservé du contenu 2"/>
          <p:cNvSpPr txBox="1"/>
          <p:nvPr/>
        </p:nvSpPr>
        <p:spPr>
          <a:xfrm>
            <a:off x="457200" y="1500120"/>
            <a:ext cx="8178480" cy="5128920"/>
          </a:xfrm>
          <a:prstGeom prst="rect">
            <a:avLst/>
          </a:prstGeom>
          <a:noFill/>
          <a:ln w="9360">
            <a:noFill/>
          </a:ln>
        </p:spPr>
        <p:txBody>
          <a:bodyPr>
            <a:noAutofit/>
          </a:bodyPr>
          <a:p>
            <a:pPr marL="343080" indent="-342720" algn="just">
              <a:lnSpc>
                <a:spcPct val="100000"/>
              </a:lnSpc>
              <a:spcBef>
                <a:spcPts val="320"/>
              </a:spcBef>
              <a:buClr>
                <a:srgbClr val="7ba8a9"/>
              </a:buClr>
              <a:buFont typeface="Wingdings" charset="2"/>
              <a:buChar char=""/>
            </a:pPr>
            <a:r>
              <a:rPr b="0" lang="fr-FR" sz="1600" spc="-1" strike="noStrike">
                <a:solidFill>
                  <a:srgbClr val="000000"/>
                </a:solidFill>
                <a:latin typeface="Verdana"/>
              </a:rPr>
              <a:t>Récapitulatif des principaux projets Zend (et dépôts Github) :</a:t>
            </a:r>
            <a:endParaRPr b="0" lang="fr-FR" sz="1600" spc="-1" strike="noStrike">
              <a:solidFill>
                <a:srgbClr val="000000"/>
              </a:solidFill>
              <a:latin typeface="Verdana"/>
            </a:endParaRPr>
          </a:p>
          <a:p>
            <a:pPr lvl="1" marL="743040" indent="-285480" algn="just">
              <a:lnSpc>
                <a:spcPct val="100000"/>
              </a:lnSpc>
              <a:spcBef>
                <a:spcPts val="320"/>
              </a:spcBef>
              <a:buClr>
                <a:srgbClr val="7ba8a9"/>
              </a:buClr>
              <a:buFont typeface="Wingdings" charset="2"/>
              <a:buChar char=""/>
            </a:pPr>
            <a:r>
              <a:rPr b="0" lang="fr-FR" sz="1600" spc="-1" strike="noStrike">
                <a:solidFill>
                  <a:srgbClr val="000000"/>
                </a:solidFill>
                <a:latin typeface="Verdana"/>
              </a:rPr>
              <a:t>Site officiel pour la documentation du Zend Server</a:t>
            </a:r>
            <a:endParaRPr b="0" lang="fr-FR" sz="1600" spc="-1" strike="noStrike">
              <a:solidFill>
                <a:srgbClr val="000000"/>
              </a:solidFill>
              <a:latin typeface="Verdana"/>
            </a:endParaRPr>
          </a:p>
          <a:p>
            <a:pPr lvl="2" marL="1143000" indent="-228240" algn="just">
              <a:lnSpc>
                <a:spcPct val="100000"/>
              </a:lnSpc>
              <a:spcBef>
                <a:spcPts val="241"/>
              </a:spcBef>
              <a:buClr>
                <a:srgbClr val="7ba8a9"/>
              </a:buClr>
              <a:buFont typeface="Arial"/>
              <a:buChar char="•"/>
            </a:pPr>
            <a:r>
              <a:rPr b="0" lang="fr-FR" sz="1200" spc="-1" strike="noStrike" u="sng">
                <a:solidFill>
                  <a:srgbClr val="50797a"/>
                </a:solidFill>
                <a:uFillTx/>
                <a:latin typeface="Verdana"/>
                <a:hlinkClick r:id="rId1"/>
              </a:rPr>
              <a:t>http</a:t>
            </a:r>
            <a:r>
              <a:rPr b="0" lang="fr-FR" sz="1200" spc="-1" strike="noStrike" u="sng">
                <a:solidFill>
                  <a:srgbClr val="50797a"/>
                </a:solidFill>
                <a:uFillTx/>
                <a:latin typeface="Verdana"/>
                <a:hlinkClick r:id="rId2"/>
              </a:rPr>
              <a:t>://</a:t>
            </a:r>
            <a:r>
              <a:rPr b="0" lang="fr-FR" sz="1200" spc="-1" strike="noStrike" u="sng">
                <a:solidFill>
                  <a:srgbClr val="50797a"/>
                </a:solidFill>
                <a:uFillTx/>
                <a:latin typeface="Verdana"/>
                <a:hlinkClick r:id="rId3"/>
              </a:rPr>
              <a:t>files.zend.com</a:t>
            </a:r>
            <a:r>
              <a:rPr b="0" lang="fr-FR" sz="1200" spc="-1" strike="noStrike" u="sng">
                <a:solidFill>
                  <a:srgbClr val="50797a"/>
                </a:solidFill>
                <a:uFillTx/>
                <a:latin typeface="Verdana"/>
                <a:hlinkClick r:id="rId4"/>
              </a:rPr>
              <a:t>/help/Zend-Server/</a:t>
            </a:r>
            <a:r>
              <a:rPr b="0" lang="fr-FR" sz="1200" spc="-1" strike="noStrike" u="sng">
                <a:solidFill>
                  <a:srgbClr val="50797a"/>
                </a:solidFill>
                <a:uFillTx/>
                <a:latin typeface="Verdana"/>
                <a:hlinkClick r:id="rId5"/>
              </a:rPr>
              <a:t>zend-server.htm</a:t>
            </a:r>
            <a:endParaRPr b="0" lang="fr-FR" sz="1200" spc="-1" strike="noStrike">
              <a:solidFill>
                <a:srgbClr val="000000"/>
              </a:solidFill>
              <a:latin typeface="Verdana"/>
            </a:endParaRPr>
          </a:p>
          <a:p>
            <a:pPr lvl="1" marL="743040" indent="-285480" algn="just">
              <a:lnSpc>
                <a:spcPct val="100000"/>
              </a:lnSpc>
              <a:spcBef>
                <a:spcPts val="320"/>
              </a:spcBef>
              <a:buClr>
                <a:srgbClr val="7ba8a9"/>
              </a:buClr>
              <a:buFont typeface="Wingdings" charset="2"/>
              <a:buChar char=""/>
            </a:pPr>
            <a:r>
              <a:rPr b="0" lang="en-US" sz="1600" spc="-1" strike="noStrike">
                <a:solidFill>
                  <a:srgbClr val="000000"/>
                </a:solidFill>
                <a:latin typeface="Verdana"/>
              </a:rPr>
              <a:t>Framework pour gérer plusieurs instances Zend Server au travers d’applications PHP</a:t>
            </a:r>
            <a:r>
              <a:rPr b="0" lang="fr-FR" sz="1600" spc="-1" strike="noStrike">
                <a:solidFill>
                  <a:srgbClr val="000000"/>
                </a:solidFill>
                <a:latin typeface="Verdana"/>
              </a:rPr>
              <a:t> </a:t>
            </a:r>
            <a:endParaRPr b="0" lang="fr-FR" sz="1600" spc="-1" strike="noStrike">
              <a:solidFill>
                <a:srgbClr val="000000"/>
              </a:solidFill>
              <a:latin typeface="Verdana"/>
            </a:endParaRPr>
          </a:p>
          <a:p>
            <a:pPr lvl="2" marL="1143000" indent="-228240" algn="just">
              <a:lnSpc>
                <a:spcPct val="100000"/>
              </a:lnSpc>
              <a:spcBef>
                <a:spcPts val="241"/>
              </a:spcBef>
              <a:buClr>
                <a:srgbClr val="7ba8a9"/>
              </a:buClr>
              <a:buFont typeface="Arial"/>
              <a:buChar char="•"/>
            </a:pPr>
            <a:r>
              <a:rPr b="0" lang="fr-FR" sz="1200" spc="-1" strike="noStrike" u="sng">
                <a:solidFill>
                  <a:srgbClr val="50797a"/>
                </a:solidFill>
                <a:uFillTx/>
                <a:latin typeface="Verdana"/>
                <a:hlinkClick r:id="rId6"/>
              </a:rPr>
              <a:t>https://</a:t>
            </a:r>
            <a:r>
              <a:rPr b="0" lang="fr-FR" sz="1200" spc="-1" strike="noStrike" u="sng">
                <a:solidFill>
                  <a:srgbClr val="50797a"/>
                </a:solidFill>
                <a:uFillTx/>
                <a:latin typeface="Verdana"/>
                <a:hlinkClick r:id="rId7"/>
              </a:rPr>
              <a:t>github.com</a:t>
            </a:r>
            <a:r>
              <a:rPr b="0" lang="fr-FR" sz="1200" spc="-1" strike="noStrike" u="sng">
                <a:solidFill>
                  <a:srgbClr val="50797a"/>
                </a:solidFill>
                <a:uFillTx/>
                <a:latin typeface="Verdana"/>
                <a:hlinkClick r:id="rId8"/>
              </a:rPr>
              <a:t>/zend-patterns/zend-server-</a:t>
            </a:r>
            <a:r>
              <a:rPr b="0" lang="fr-FR" sz="1200" spc="-1" strike="noStrike" u="sng">
                <a:solidFill>
                  <a:srgbClr val="50797a"/>
                </a:solidFill>
                <a:uFillTx/>
                <a:latin typeface="Verdana"/>
                <a:hlinkClick r:id="rId9"/>
              </a:rPr>
              <a:t>framework</a:t>
            </a:r>
            <a:r>
              <a:rPr b="0" lang="fr-FR" sz="1200" spc="-1" strike="noStrike">
                <a:solidFill>
                  <a:srgbClr val="000000"/>
                </a:solidFill>
                <a:latin typeface="Verdana"/>
              </a:rPr>
              <a:t> </a:t>
            </a:r>
            <a:endParaRPr b="0" lang="fr-FR" sz="1200" spc="-1" strike="noStrike">
              <a:solidFill>
                <a:srgbClr val="000000"/>
              </a:solidFill>
              <a:latin typeface="Verdana"/>
            </a:endParaRPr>
          </a:p>
          <a:p>
            <a:pPr lvl="1" marL="743040" indent="-285480" algn="just">
              <a:lnSpc>
                <a:spcPct val="100000"/>
              </a:lnSpc>
              <a:spcBef>
                <a:spcPts val="320"/>
              </a:spcBef>
              <a:buClr>
                <a:srgbClr val="7ba8a9"/>
              </a:buClr>
              <a:buFont typeface="Wingdings" charset="2"/>
              <a:buChar char=""/>
            </a:pPr>
            <a:r>
              <a:rPr b="0" lang="en-US" sz="1600" spc="-1" strike="noStrike">
                <a:solidFill>
                  <a:srgbClr val="000000"/>
                </a:solidFill>
                <a:latin typeface="Verdana"/>
              </a:rPr>
              <a:t>CLI ZF2 pour la création de packages (zpk) et l’utilisation de WebAPI</a:t>
            </a:r>
            <a:endParaRPr b="0" lang="fr-FR" sz="1600" spc="-1" strike="noStrike">
              <a:solidFill>
                <a:srgbClr val="000000"/>
              </a:solidFill>
              <a:latin typeface="Verdana"/>
            </a:endParaRPr>
          </a:p>
          <a:p>
            <a:pPr lvl="2" marL="1143000" indent="-228240" algn="just">
              <a:lnSpc>
                <a:spcPct val="100000"/>
              </a:lnSpc>
              <a:spcBef>
                <a:spcPts val="241"/>
              </a:spcBef>
              <a:buClr>
                <a:srgbClr val="7ba8a9"/>
              </a:buClr>
              <a:buFont typeface="Arial"/>
              <a:buChar char="•"/>
            </a:pPr>
            <a:r>
              <a:rPr b="0" lang="fr-FR" sz="1200" spc="-1" strike="noStrike" u="sng">
                <a:solidFill>
                  <a:srgbClr val="50797a"/>
                </a:solidFill>
                <a:uFillTx/>
                <a:latin typeface="Verdana"/>
                <a:hlinkClick r:id="rId10"/>
              </a:rPr>
              <a:t>https://</a:t>
            </a:r>
            <a:r>
              <a:rPr b="0" lang="fr-FR" sz="1200" spc="-1" strike="noStrike" u="sng">
                <a:solidFill>
                  <a:srgbClr val="50797a"/>
                </a:solidFill>
                <a:uFillTx/>
                <a:latin typeface="Verdana"/>
                <a:hlinkClick r:id="rId11"/>
              </a:rPr>
              <a:t>github.com</a:t>
            </a:r>
            <a:r>
              <a:rPr b="0" lang="fr-FR" sz="1200" spc="-1" strike="noStrike" u="sng">
                <a:solidFill>
                  <a:srgbClr val="50797a"/>
                </a:solidFill>
                <a:uFillTx/>
                <a:latin typeface="Verdana"/>
                <a:hlinkClick r:id="rId12"/>
              </a:rPr>
              <a:t>/zend-patterns/</a:t>
            </a:r>
            <a:r>
              <a:rPr b="0" lang="fr-FR" sz="1200" spc="-1" strike="noStrike" u="sng">
                <a:solidFill>
                  <a:srgbClr val="50797a"/>
                </a:solidFill>
                <a:uFillTx/>
                <a:latin typeface="Verdana"/>
                <a:hlinkClick r:id="rId13"/>
              </a:rPr>
              <a:t>ZendServerSDK</a:t>
            </a:r>
            <a:endParaRPr b="0" lang="fr-FR" sz="1200" spc="-1" strike="noStrike">
              <a:solidFill>
                <a:srgbClr val="000000"/>
              </a:solidFill>
              <a:latin typeface="Verdana"/>
            </a:endParaRPr>
          </a:p>
          <a:p>
            <a:pPr lvl="1" marL="743040" indent="-285480" algn="just">
              <a:lnSpc>
                <a:spcPct val="100000"/>
              </a:lnSpc>
              <a:spcBef>
                <a:spcPts val="320"/>
              </a:spcBef>
              <a:buClr>
                <a:srgbClr val="7ba8a9"/>
              </a:buClr>
              <a:buFont typeface="Wingdings" charset="2"/>
              <a:buChar char=""/>
            </a:pPr>
            <a:r>
              <a:rPr b="0" lang="en-US" sz="1600" spc="-1" strike="noStrike">
                <a:solidFill>
                  <a:srgbClr val="000000"/>
                </a:solidFill>
                <a:latin typeface="Verdana"/>
              </a:rPr>
              <a:t>Zend Server Web API samples application </a:t>
            </a:r>
            <a:endParaRPr b="0" lang="fr-FR" sz="1600" spc="-1" strike="noStrike">
              <a:solidFill>
                <a:srgbClr val="000000"/>
              </a:solidFill>
              <a:latin typeface="Verdana"/>
            </a:endParaRPr>
          </a:p>
          <a:p>
            <a:pPr lvl="2" marL="1143000" indent="-228240" algn="just">
              <a:lnSpc>
                <a:spcPct val="100000"/>
              </a:lnSpc>
              <a:spcBef>
                <a:spcPts val="241"/>
              </a:spcBef>
              <a:buClr>
                <a:srgbClr val="7ba8a9"/>
              </a:buClr>
              <a:buFont typeface="Arial"/>
              <a:buChar char="•"/>
            </a:pPr>
            <a:r>
              <a:rPr b="0" lang="fr-FR" sz="1200" spc="-1" strike="noStrike" u="sng">
                <a:solidFill>
                  <a:srgbClr val="50797a"/>
                </a:solidFill>
                <a:uFillTx/>
                <a:latin typeface="Verdana"/>
                <a:hlinkClick r:id="rId14"/>
              </a:rPr>
              <a:t>https</a:t>
            </a:r>
            <a:r>
              <a:rPr b="0" lang="fr-FR" sz="1200" spc="-1" strike="noStrike" u="sng">
                <a:solidFill>
                  <a:srgbClr val="50797a"/>
                </a:solidFill>
                <a:uFillTx/>
                <a:latin typeface="Verdana"/>
                <a:hlinkClick r:id="rId15"/>
              </a:rPr>
              <a:t>://</a:t>
            </a:r>
            <a:r>
              <a:rPr b="0" lang="fr-FR" sz="1200" spc="-1" strike="noStrike" u="sng">
                <a:solidFill>
                  <a:srgbClr val="50797a"/>
                </a:solidFill>
                <a:uFillTx/>
                <a:latin typeface="Verdana"/>
                <a:hlinkClick r:id="rId16"/>
              </a:rPr>
              <a:t>github.com</a:t>
            </a:r>
            <a:r>
              <a:rPr b="0" lang="fr-FR" sz="1200" spc="-1" strike="noStrike" u="sng">
                <a:solidFill>
                  <a:srgbClr val="50797a"/>
                </a:solidFill>
                <a:uFillTx/>
                <a:latin typeface="Verdana"/>
                <a:hlinkClick r:id="rId17"/>
              </a:rPr>
              <a:t>/zend-patterns/</a:t>
            </a:r>
            <a:r>
              <a:rPr b="0" lang="fr-FR" sz="1200" spc="-1" strike="noStrike" u="sng">
                <a:solidFill>
                  <a:srgbClr val="50797a"/>
                </a:solidFill>
                <a:uFillTx/>
                <a:latin typeface="Verdana"/>
                <a:hlinkClick r:id="rId18"/>
              </a:rPr>
              <a:t>SamplesWebAPI</a:t>
            </a:r>
            <a:endParaRPr b="0" lang="fr-FR" sz="1200" spc="-1" strike="noStrike">
              <a:solidFill>
                <a:srgbClr val="000000"/>
              </a:solidFill>
              <a:latin typeface="Verdana"/>
            </a:endParaRPr>
          </a:p>
          <a:p>
            <a:pPr lvl="1" marL="743040" indent="-285480" algn="just">
              <a:lnSpc>
                <a:spcPct val="100000"/>
              </a:lnSpc>
              <a:spcBef>
                <a:spcPts val="320"/>
              </a:spcBef>
              <a:buClr>
                <a:srgbClr val="7ba8a9"/>
              </a:buClr>
              <a:buFont typeface="Wingdings" charset="2"/>
              <a:buChar char=""/>
            </a:pPr>
            <a:r>
              <a:rPr b="0" lang="en-US" sz="1600" spc="-1" strike="noStrike">
                <a:solidFill>
                  <a:srgbClr val="000000"/>
                </a:solidFill>
                <a:latin typeface="Verdana"/>
              </a:rPr>
              <a:t>Jeu de classes ZF2 pour la création de “hook” sur les fonctions de déploiement de Zend Server </a:t>
            </a:r>
            <a:endParaRPr b="0" lang="fr-FR" sz="1600" spc="-1" strike="noStrike">
              <a:solidFill>
                <a:srgbClr val="000000"/>
              </a:solidFill>
              <a:latin typeface="Verdana"/>
            </a:endParaRPr>
          </a:p>
          <a:p>
            <a:pPr lvl="2" marL="1143000" indent="-228240" algn="just">
              <a:lnSpc>
                <a:spcPct val="100000"/>
              </a:lnSpc>
              <a:spcBef>
                <a:spcPts val="241"/>
              </a:spcBef>
              <a:buClr>
                <a:srgbClr val="7ba8a9"/>
              </a:buClr>
              <a:buFont typeface="Arial"/>
              <a:buChar char="•"/>
            </a:pPr>
            <a:r>
              <a:rPr b="0" lang="fr-FR" sz="1200" spc="-1" strike="noStrike" u="sng">
                <a:solidFill>
                  <a:srgbClr val="50797a"/>
                </a:solidFill>
                <a:uFillTx/>
                <a:latin typeface="Verdana"/>
                <a:hlinkClick r:id="rId19"/>
              </a:rPr>
              <a:t>https</a:t>
            </a:r>
            <a:r>
              <a:rPr b="0" lang="fr-FR" sz="1200" spc="-1" strike="noStrike" u="sng">
                <a:solidFill>
                  <a:srgbClr val="50797a"/>
                </a:solidFill>
                <a:uFillTx/>
                <a:latin typeface="Verdana"/>
                <a:hlinkClick r:id="rId20"/>
              </a:rPr>
              <a:t>://</a:t>
            </a:r>
            <a:r>
              <a:rPr b="0" lang="fr-FR" sz="1200" spc="-1" strike="noStrike" u="sng">
                <a:solidFill>
                  <a:srgbClr val="50797a"/>
                </a:solidFill>
                <a:uFillTx/>
                <a:latin typeface="Verdana"/>
                <a:hlinkClick r:id="rId21"/>
              </a:rPr>
              <a:t>github.com</a:t>
            </a:r>
            <a:r>
              <a:rPr b="0" lang="fr-FR" sz="1200" spc="-1" strike="noStrike" u="sng">
                <a:solidFill>
                  <a:srgbClr val="50797a"/>
                </a:solidFill>
                <a:uFillTx/>
                <a:latin typeface="Verdana"/>
                <a:hlinkClick r:id="rId22"/>
              </a:rPr>
              <a:t>/zend-patterns/</a:t>
            </a:r>
            <a:r>
              <a:rPr b="0" lang="fr-FR" sz="1200" spc="-1" strike="noStrike" u="sng">
                <a:solidFill>
                  <a:srgbClr val="50797a"/>
                </a:solidFill>
                <a:uFillTx/>
                <a:latin typeface="Verdana"/>
                <a:hlinkClick r:id="rId23"/>
              </a:rPr>
              <a:t>ZendServerDeploymentHelper</a:t>
            </a:r>
            <a:endParaRPr b="0" lang="fr-FR" sz="1200" spc="-1" strike="noStrike">
              <a:solidFill>
                <a:srgbClr val="000000"/>
              </a:solidFill>
              <a:latin typeface="Verdana"/>
            </a:endParaRPr>
          </a:p>
          <a:p>
            <a:pPr lvl="1" marL="743040" indent="-285480" algn="just">
              <a:lnSpc>
                <a:spcPct val="100000"/>
              </a:lnSpc>
              <a:spcBef>
                <a:spcPts val="320"/>
              </a:spcBef>
              <a:buClr>
                <a:srgbClr val="7ba8a9"/>
              </a:buClr>
              <a:buFont typeface="Wingdings" charset="2"/>
              <a:buChar char=""/>
            </a:pPr>
            <a:r>
              <a:rPr b="0" lang="en-US" sz="1600" spc="-1" strike="noStrike">
                <a:solidFill>
                  <a:srgbClr val="000000"/>
                </a:solidFill>
                <a:latin typeface="Verdana"/>
              </a:rPr>
              <a:t>Module ZF2 pour faciliter l’utilisation des API Zend Server</a:t>
            </a:r>
            <a:endParaRPr b="0" lang="fr-FR" sz="1600" spc="-1" strike="noStrike">
              <a:solidFill>
                <a:srgbClr val="000000"/>
              </a:solidFill>
              <a:latin typeface="Verdana"/>
            </a:endParaRPr>
          </a:p>
          <a:p>
            <a:pPr lvl="2" marL="1143000" indent="-228240" algn="just">
              <a:lnSpc>
                <a:spcPct val="100000"/>
              </a:lnSpc>
              <a:spcBef>
                <a:spcPts val="241"/>
              </a:spcBef>
              <a:buClr>
                <a:srgbClr val="7ba8a9"/>
              </a:buClr>
              <a:buFont typeface="Arial"/>
              <a:buChar char="•"/>
            </a:pPr>
            <a:r>
              <a:rPr b="0" lang="fr-FR" sz="1200" spc="-1" strike="noStrike" u="sng">
                <a:solidFill>
                  <a:srgbClr val="50797a"/>
                </a:solidFill>
                <a:uFillTx/>
                <a:latin typeface="Verdana"/>
                <a:hlinkClick r:id="rId24"/>
              </a:rPr>
              <a:t>https://</a:t>
            </a:r>
            <a:r>
              <a:rPr b="0" lang="fr-FR" sz="1200" spc="-1" strike="noStrike" u="sng">
                <a:solidFill>
                  <a:srgbClr val="50797a"/>
                </a:solidFill>
                <a:uFillTx/>
                <a:latin typeface="Verdana"/>
                <a:hlinkClick r:id="rId25"/>
              </a:rPr>
              <a:t>github.com</a:t>
            </a:r>
            <a:r>
              <a:rPr b="0" lang="fr-FR" sz="1200" spc="-1" strike="noStrike" u="sng">
                <a:solidFill>
                  <a:srgbClr val="50797a"/>
                </a:solidFill>
                <a:uFillTx/>
                <a:latin typeface="Verdana"/>
                <a:hlinkClick r:id="rId26"/>
              </a:rPr>
              <a:t>/zend-patterns/</a:t>
            </a:r>
            <a:r>
              <a:rPr b="0" lang="fr-FR" sz="1200" spc="-1" strike="noStrike" u="sng">
                <a:solidFill>
                  <a:srgbClr val="50797a"/>
                </a:solidFill>
                <a:uFillTx/>
                <a:latin typeface="Verdana"/>
                <a:hlinkClick r:id="rId27"/>
              </a:rPr>
              <a:t>ZendServerWebApiModule</a:t>
            </a:r>
            <a:endParaRPr b="0" lang="fr-FR" sz="1200" spc="-1" strike="noStrike">
              <a:solidFill>
                <a:srgbClr val="000000"/>
              </a:solidFill>
              <a:latin typeface="Verdana"/>
            </a:endParaRPr>
          </a:p>
          <a:p>
            <a:pPr lvl="1" marL="743040" indent="-285480" algn="just">
              <a:lnSpc>
                <a:spcPct val="100000"/>
              </a:lnSpc>
              <a:spcBef>
                <a:spcPts val="320"/>
              </a:spcBef>
              <a:buClr>
                <a:srgbClr val="7ba8a9"/>
              </a:buClr>
              <a:buFont typeface="Wingdings" charset="2"/>
              <a:buChar char=""/>
            </a:pPr>
            <a:r>
              <a:rPr b="0" lang="fr-FR" sz="1600" spc="-1" strike="noStrike">
                <a:solidFill>
                  <a:srgbClr val="000000"/>
                </a:solidFill>
                <a:latin typeface="Verdana"/>
              </a:rPr>
              <a:t>Récapitulatif des SDK dédiés au Continuous Delivery :</a:t>
            </a:r>
            <a:endParaRPr b="0" lang="fr-FR" sz="1600" spc="-1" strike="noStrike">
              <a:solidFill>
                <a:srgbClr val="000000"/>
              </a:solidFill>
              <a:latin typeface="Verdana"/>
            </a:endParaRPr>
          </a:p>
          <a:p>
            <a:pPr lvl="2" marL="1143000" indent="-228240" algn="just">
              <a:lnSpc>
                <a:spcPct val="100000"/>
              </a:lnSpc>
              <a:spcBef>
                <a:spcPts val="241"/>
              </a:spcBef>
              <a:buClr>
                <a:srgbClr val="7ba8a9"/>
              </a:buClr>
              <a:buFont typeface="Arial"/>
              <a:buChar char="•"/>
            </a:pPr>
            <a:r>
              <a:rPr b="0" lang="fr-FR" sz="1200" spc="-1" strike="noStrike" u="sng">
                <a:solidFill>
                  <a:srgbClr val="50797a"/>
                </a:solidFill>
                <a:uFillTx/>
                <a:latin typeface="Verdana"/>
                <a:hlinkClick r:id="rId28"/>
              </a:rPr>
              <a:t>http://</a:t>
            </a:r>
            <a:r>
              <a:rPr b="0" lang="fr-FR" sz="1200" spc="-1" strike="noStrike" u="sng">
                <a:solidFill>
                  <a:srgbClr val="50797a"/>
                </a:solidFill>
                <a:uFillTx/>
                <a:latin typeface="Verdana"/>
                <a:hlinkClick r:id="rId29"/>
              </a:rPr>
              <a:t>www.zend.com</a:t>
            </a:r>
            <a:r>
              <a:rPr b="0" lang="fr-FR" sz="1200" spc="-1" strike="noStrike" u="sng">
                <a:solidFill>
                  <a:srgbClr val="50797a"/>
                </a:solidFill>
                <a:uFillTx/>
                <a:latin typeface="Verdana"/>
                <a:hlinkClick r:id="rId30"/>
              </a:rPr>
              <a:t>/en/solutions/</a:t>
            </a:r>
            <a:r>
              <a:rPr b="0" lang="fr-FR" sz="1200" spc="-1" strike="noStrike" u="sng">
                <a:solidFill>
                  <a:srgbClr val="50797a"/>
                </a:solidFill>
                <a:uFillTx/>
                <a:latin typeface="Verdana"/>
                <a:hlinkClick r:id="rId31"/>
              </a:rPr>
              <a:t>continuous-delivery</a:t>
            </a:r>
            <a:r>
              <a:rPr b="0" lang="fr-FR" sz="1200" spc="-1" strike="noStrike" u="sng">
                <a:solidFill>
                  <a:srgbClr val="50797a"/>
                </a:solidFill>
                <a:uFillTx/>
                <a:latin typeface="Verdana"/>
                <a:hlinkClick r:id="rId32"/>
              </a:rPr>
              <a:t>/</a:t>
            </a:r>
            <a:r>
              <a:rPr b="0" lang="fr-FR" sz="1200" spc="-1" strike="noStrike" u="sng">
                <a:solidFill>
                  <a:srgbClr val="50797a"/>
                </a:solidFill>
                <a:uFillTx/>
                <a:latin typeface="Verdana"/>
                <a:hlinkClick r:id="rId33"/>
              </a:rPr>
              <a:t>sdks</a:t>
            </a:r>
            <a:r>
              <a:rPr b="0" lang="fr-FR" sz="1200" spc="-1" strike="noStrike">
                <a:solidFill>
                  <a:srgbClr val="000000"/>
                </a:solidFill>
                <a:latin typeface="Verdana"/>
              </a:rPr>
              <a:t> </a:t>
            </a:r>
            <a:endParaRPr b="0" lang="fr-FR" sz="1200" spc="-1" strike="noStrike">
              <a:solidFill>
                <a:srgbClr val="000000"/>
              </a:solidFill>
              <a:latin typeface="Verdana"/>
            </a:endParaRPr>
          </a:p>
          <a:p>
            <a:pPr lvl="1" marL="743040" indent="-285480" algn="just">
              <a:lnSpc>
                <a:spcPct val="100000"/>
              </a:lnSpc>
              <a:spcBef>
                <a:spcPts val="320"/>
              </a:spcBef>
              <a:buClr>
                <a:srgbClr val="7ba8a9"/>
              </a:buClr>
              <a:buFont typeface="Wingdings" charset="2"/>
              <a:buChar char=""/>
            </a:pPr>
            <a:r>
              <a:rPr b="0" lang="fr-FR" sz="1600" spc="-1" strike="noStrike">
                <a:solidFill>
                  <a:srgbClr val="000000"/>
                </a:solidFill>
                <a:latin typeface="Verdana"/>
              </a:rPr>
              <a:t>Vidéos :</a:t>
            </a:r>
            <a:endParaRPr b="0" lang="fr-FR" sz="1600" spc="-1" strike="noStrike">
              <a:solidFill>
                <a:srgbClr val="000000"/>
              </a:solidFill>
              <a:latin typeface="Verdana"/>
            </a:endParaRPr>
          </a:p>
          <a:p>
            <a:pPr lvl="2" marL="1143000" indent="-228240" algn="just">
              <a:lnSpc>
                <a:spcPct val="100000"/>
              </a:lnSpc>
              <a:spcBef>
                <a:spcPts val="241"/>
              </a:spcBef>
              <a:buClr>
                <a:srgbClr val="7ba8a9"/>
              </a:buClr>
              <a:buFont typeface="Arial"/>
              <a:buChar char="•"/>
            </a:pPr>
            <a:r>
              <a:rPr b="0" lang="fr-FR" sz="1200" spc="-1" strike="noStrike" u="sng">
                <a:solidFill>
                  <a:srgbClr val="50797a"/>
                </a:solidFill>
                <a:uFillTx/>
                <a:latin typeface="Verdana"/>
                <a:hlinkClick r:id="rId34"/>
              </a:rPr>
              <a:t>https</a:t>
            </a:r>
            <a:r>
              <a:rPr b="0" lang="fr-FR" sz="1200" spc="-1" strike="noStrike" u="sng">
                <a:solidFill>
                  <a:srgbClr val="50797a"/>
                </a:solidFill>
                <a:uFillTx/>
                <a:latin typeface="Verdana"/>
                <a:hlinkClick r:id="rId35"/>
              </a:rPr>
              <a:t>://</a:t>
            </a:r>
            <a:r>
              <a:rPr b="0" lang="fr-FR" sz="1200" spc="-1" strike="noStrike" u="sng">
                <a:solidFill>
                  <a:srgbClr val="50797a"/>
                </a:solidFill>
                <a:uFillTx/>
                <a:latin typeface="Verdana"/>
                <a:hlinkClick r:id="rId36"/>
              </a:rPr>
              <a:t>www.youtube.com</a:t>
            </a:r>
            <a:r>
              <a:rPr b="0" lang="fr-FR" sz="1200" spc="-1" strike="noStrike" u="sng">
                <a:solidFill>
                  <a:srgbClr val="50797a"/>
                </a:solidFill>
                <a:uFillTx/>
                <a:latin typeface="Verdana"/>
                <a:hlinkClick r:id="rId37"/>
              </a:rPr>
              <a:t>/user/</a:t>
            </a:r>
            <a:r>
              <a:rPr b="0" lang="fr-FR" sz="1200" spc="-1" strike="noStrike" u="sng">
                <a:solidFill>
                  <a:srgbClr val="50797a"/>
                </a:solidFill>
                <a:uFillTx/>
                <a:latin typeface="Verdana"/>
                <a:hlinkClick r:id="rId38"/>
              </a:rPr>
              <a:t>DocumentationZend</a:t>
            </a:r>
            <a:r>
              <a:rPr b="0" lang="fr-FR" sz="1200" spc="-1" strike="noStrike" u="sng">
                <a:solidFill>
                  <a:srgbClr val="50797a"/>
                </a:solidFill>
                <a:uFillTx/>
                <a:latin typeface="Verdana"/>
                <a:hlinkClick r:id="rId39"/>
              </a:rPr>
              <a:t>/</a:t>
            </a:r>
            <a:r>
              <a:rPr b="0" lang="fr-FR" sz="1200" spc="-1" strike="noStrike" u="sng">
                <a:solidFill>
                  <a:srgbClr val="50797a"/>
                </a:solidFill>
                <a:uFillTx/>
                <a:latin typeface="Verdana"/>
                <a:hlinkClick r:id="rId40"/>
              </a:rPr>
              <a:t>videos</a:t>
            </a:r>
            <a:r>
              <a:rPr b="0" lang="fr-FR" sz="1200" spc="-1" strike="noStrike">
                <a:solidFill>
                  <a:srgbClr val="000000"/>
                </a:solidFill>
                <a:latin typeface="Verdana"/>
              </a:rPr>
              <a:t> </a:t>
            </a:r>
            <a:endParaRPr b="0" lang="fr-FR" sz="1200" spc="-1" strike="noStrike">
              <a:solidFill>
                <a:srgbClr val="000000"/>
              </a:solidFill>
              <a:latin typeface="Verdana"/>
            </a:endParaRPr>
          </a:p>
          <a:p>
            <a:pPr lvl="2" marL="1143000" indent="-228240" algn="just">
              <a:lnSpc>
                <a:spcPct val="100000"/>
              </a:lnSpc>
              <a:spcBef>
                <a:spcPts val="241"/>
              </a:spcBef>
              <a:buClr>
                <a:srgbClr val="7ba8a9"/>
              </a:buClr>
              <a:buFont typeface="Arial"/>
              <a:buChar char="•"/>
            </a:pPr>
            <a:r>
              <a:rPr b="0" lang="fr-FR" sz="1200" spc="-1" strike="noStrike" u="sng">
                <a:solidFill>
                  <a:srgbClr val="50797a"/>
                </a:solidFill>
                <a:uFillTx/>
                <a:latin typeface="Verdana"/>
                <a:hlinkClick r:id="rId41"/>
              </a:rPr>
              <a:t>https://</a:t>
            </a:r>
            <a:r>
              <a:rPr b="0" lang="fr-FR" sz="1200" spc="-1" strike="noStrike" u="sng">
                <a:solidFill>
                  <a:srgbClr val="50797a"/>
                </a:solidFill>
                <a:uFillTx/>
                <a:latin typeface="Verdana"/>
                <a:hlinkClick r:id="rId42"/>
              </a:rPr>
              <a:t>www.youtube.com</a:t>
            </a:r>
            <a:r>
              <a:rPr b="0" lang="fr-FR" sz="1200" spc="-1" strike="noStrike" u="sng">
                <a:solidFill>
                  <a:srgbClr val="50797a"/>
                </a:solidFill>
                <a:uFillTx/>
                <a:latin typeface="Verdana"/>
                <a:hlinkClick r:id="rId43"/>
              </a:rPr>
              <a:t>/</a:t>
            </a:r>
            <a:r>
              <a:rPr b="0" lang="fr-FR" sz="1200" spc="-1" strike="noStrike" u="sng">
                <a:solidFill>
                  <a:srgbClr val="50797a"/>
                </a:solidFill>
                <a:uFillTx/>
                <a:latin typeface="Verdana"/>
                <a:hlinkClick r:id="rId44"/>
              </a:rPr>
              <a:t>watch?v</a:t>
            </a:r>
            <a:r>
              <a:rPr b="0" lang="fr-FR" sz="1200" spc="-1" strike="noStrike" u="sng">
                <a:solidFill>
                  <a:srgbClr val="50797a"/>
                </a:solidFill>
                <a:uFillTx/>
                <a:latin typeface="Verdana"/>
                <a:hlinkClick r:id="rId45"/>
              </a:rPr>
              <a:t>=</a:t>
            </a:r>
            <a:r>
              <a:rPr b="0" lang="fr-FR" sz="1200" spc="-1" strike="noStrike" u="sng">
                <a:solidFill>
                  <a:srgbClr val="50797a"/>
                </a:solidFill>
                <a:uFillTx/>
                <a:latin typeface="Verdana"/>
                <a:hlinkClick r:id="rId46"/>
              </a:rPr>
              <a:t>s3WI_XRKdJA</a:t>
            </a:r>
            <a:r>
              <a:rPr b="0" lang="fr-FR" sz="1200" spc="-1" strike="noStrike">
                <a:solidFill>
                  <a:srgbClr val="000000"/>
                </a:solidFill>
                <a:latin typeface="Verdana"/>
              </a:rPr>
              <a:t> </a:t>
            </a:r>
            <a:endParaRPr b="0" lang="fr-FR" sz="1200" spc="-1" strike="noStrike">
              <a:solidFill>
                <a:srgbClr val="000000"/>
              </a:solidFill>
              <a:latin typeface="Verdana"/>
            </a:endParaRPr>
          </a:p>
          <a:p>
            <a:endParaRPr b="0" lang="fr-FR" sz="1200" spc="-1" strike="noStrike">
              <a:solidFill>
                <a:srgbClr val="000000"/>
              </a:solidFill>
              <a:latin typeface="Verdana"/>
            </a:endParaRPr>
          </a:p>
        </p:txBody>
      </p:sp>
      <p:pic>
        <p:nvPicPr>
          <p:cNvPr id="303" name="" descr=""/>
          <p:cNvPicPr/>
          <p:nvPr/>
        </p:nvPicPr>
        <p:blipFill>
          <a:blip r:embed="rId47"/>
          <a:stretch/>
        </p:blipFill>
        <p:spPr>
          <a:xfrm>
            <a:off x="7706160" y="0"/>
            <a:ext cx="1437840" cy="809280"/>
          </a:xfrm>
          <a:prstGeom prst="rect">
            <a:avLst/>
          </a:prstGeom>
          <a:ln w="0">
            <a:noFill/>
          </a:ln>
        </p:spPr>
      </p:pic>
      <p:pic>
        <p:nvPicPr>
          <p:cNvPr id="304" name="" descr=""/>
          <p:cNvPicPr/>
          <p:nvPr/>
        </p:nvPicPr>
        <p:blipFill>
          <a:blip r:embed="rId48"/>
          <a:stretch/>
        </p:blipFill>
        <p:spPr>
          <a:xfrm>
            <a:off x="7920000" y="1080360"/>
            <a:ext cx="1224000" cy="289800"/>
          </a:xfrm>
          <a:prstGeom prst="rect">
            <a:avLst/>
          </a:prstGeom>
          <a:ln w="0">
            <a:noFill/>
          </a:ln>
        </p:spPr>
      </p:pic>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5" name="Titre 1"/>
          <p:cNvSpPr txBox="1"/>
          <p:nvPr/>
        </p:nvSpPr>
        <p:spPr>
          <a:xfrm>
            <a:off x="857160" y="142920"/>
            <a:ext cx="7214760" cy="928440"/>
          </a:xfrm>
          <a:prstGeom prst="rect">
            <a:avLst/>
          </a:prstGeom>
          <a:noFill/>
          <a:ln w="0">
            <a:noFill/>
          </a:ln>
          <a:effectLst>
            <a:outerShdw dist="38160" dir="5400000" blurRad="50760">
              <a:srgbClr val="000000">
                <a:alpha val="43000"/>
              </a:srgbClr>
            </a:outerShdw>
          </a:effectLst>
        </p:spPr>
        <p:txBody>
          <a:bodyPr anchor="b">
            <a:noAutofit/>
          </a:bodyPr>
          <a:p>
            <a:pPr algn="ctr">
              <a:lnSpc>
                <a:spcPct val="100000"/>
              </a:lnSpc>
            </a:pPr>
            <a:r>
              <a:rPr b="1" lang="fr-FR" sz="3200" spc="-1" strike="noStrike">
                <a:solidFill>
                  <a:srgbClr val="433838"/>
                </a:solidFill>
                <a:latin typeface="Verdana"/>
              </a:rPr>
              <a:t>Apigility</a:t>
            </a:r>
            <a:endParaRPr b="0" lang="fr-FR" sz="3200" spc="-1" strike="noStrike">
              <a:solidFill>
                <a:srgbClr val="000000"/>
              </a:solidFill>
              <a:latin typeface="Times New Roman"/>
            </a:endParaRPr>
          </a:p>
        </p:txBody>
      </p:sp>
      <p:sp>
        <p:nvSpPr>
          <p:cNvPr id="306" name="Espace réservé du contenu 2"/>
          <p:cNvSpPr txBox="1"/>
          <p:nvPr/>
        </p:nvSpPr>
        <p:spPr>
          <a:xfrm>
            <a:off x="457200" y="1500120"/>
            <a:ext cx="8178480" cy="2129760"/>
          </a:xfrm>
          <a:prstGeom prst="rect">
            <a:avLst/>
          </a:prstGeom>
          <a:noFill/>
          <a:ln w="9360">
            <a:noFill/>
          </a:ln>
        </p:spPr>
        <p:txBody>
          <a:bodyPr>
            <a:normAutofit fontScale="88000"/>
          </a:bodyPr>
          <a:p>
            <a:pPr marL="343080" indent="-342720" algn="just">
              <a:lnSpc>
                <a:spcPct val="100000"/>
              </a:lnSpc>
              <a:spcBef>
                <a:spcPts val="320"/>
              </a:spcBef>
              <a:buClr>
                <a:srgbClr val="7ba8a9"/>
              </a:buClr>
              <a:buFont typeface="Wingdings" charset="2"/>
              <a:buChar char=""/>
            </a:pPr>
            <a:r>
              <a:rPr b="0" lang="fr-FR" sz="1600" spc="-1" strike="noStrike">
                <a:solidFill>
                  <a:srgbClr val="000000"/>
                </a:solidFill>
                <a:latin typeface="Verdana"/>
              </a:rPr>
              <a:t>Apigility est un projet d’aide à la construction d’API.</a:t>
            </a:r>
            <a:endParaRPr b="0" lang="fr-FR" sz="1600" spc="-1" strike="noStrike">
              <a:solidFill>
                <a:srgbClr val="000000"/>
              </a:solidFill>
              <a:latin typeface="Verdana"/>
            </a:endParaRPr>
          </a:p>
          <a:p>
            <a:pPr marL="343080" indent="-342720" algn="just">
              <a:lnSpc>
                <a:spcPct val="100000"/>
              </a:lnSpc>
              <a:spcBef>
                <a:spcPts val="320"/>
              </a:spcBef>
              <a:buClr>
                <a:srgbClr val="7ba8a9"/>
              </a:buClr>
              <a:buFont typeface="Wingdings" charset="2"/>
              <a:buChar char=""/>
            </a:pPr>
            <a:r>
              <a:rPr b="0" lang="fr-FR" sz="1600" spc="-1" strike="noStrike">
                <a:solidFill>
                  <a:srgbClr val="000000"/>
                </a:solidFill>
                <a:latin typeface="Verdana"/>
              </a:rPr>
              <a:t>Apigility est open-source, soutenu par Zend, et développé avec ZF2, AngularJS et Bootstrap.</a:t>
            </a:r>
            <a:endParaRPr b="0" lang="fr-FR" sz="1600" spc="-1" strike="noStrike">
              <a:solidFill>
                <a:srgbClr val="000000"/>
              </a:solidFill>
              <a:latin typeface="Verdana"/>
            </a:endParaRPr>
          </a:p>
          <a:p>
            <a:pPr marL="343080" indent="-342720" algn="just">
              <a:lnSpc>
                <a:spcPct val="100000"/>
              </a:lnSpc>
              <a:spcBef>
                <a:spcPts val="320"/>
              </a:spcBef>
              <a:buClr>
                <a:srgbClr val="7ba8a9"/>
              </a:buClr>
              <a:buFont typeface="Wingdings" charset="2"/>
              <a:buChar char=""/>
            </a:pPr>
            <a:r>
              <a:rPr b="0" lang="fr-FR" sz="1600" spc="-1" strike="noStrike">
                <a:solidFill>
                  <a:srgbClr val="000000"/>
                </a:solidFill>
                <a:latin typeface="Verdana"/>
              </a:rPr>
              <a:t>Lead Developer : Matthew Weier O'Phinney (également lead dev. de ZF)</a:t>
            </a:r>
            <a:endParaRPr b="0" lang="fr-FR" sz="1600" spc="-1" strike="noStrike">
              <a:solidFill>
                <a:srgbClr val="000000"/>
              </a:solidFill>
              <a:latin typeface="Verdana"/>
            </a:endParaRPr>
          </a:p>
          <a:p>
            <a:pPr marL="343080" indent="-342720" algn="just">
              <a:lnSpc>
                <a:spcPct val="100000"/>
              </a:lnSpc>
              <a:spcBef>
                <a:spcPts val="320"/>
              </a:spcBef>
              <a:buClr>
                <a:srgbClr val="7ba8a9"/>
              </a:buClr>
              <a:buFont typeface="Wingdings" charset="2"/>
              <a:buChar char=""/>
            </a:pPr>
            <a:r>
              <a:rPr b="0" lang="fr-FR" sz="1600" spc="-1" strike="noStrike">
                <a:solidFill>
                  <a:srgbClr val="000000"/>
                </a:solidFill>
                <a:latin typeface="Verdana"/>
              </a:rPr>
              <a:t>Site officiel :</a:t>
            </a:r>
            <a:endParaRPr b="0" lang="fr-FR" sz="1600" spc="-1" strike="noStrike">
              <a:solidFill>
                <a:srgbClr val="000000"/>
              </a:solidFill>
              <a:latin typeface="Verdana"/>
            </a:endParaRPr>
          </a:p>
          <a:p>
            <a:pPr marL="457200" algn="ctr">
              <a:lnSpc>
                <a:spcPct val="100000"/>
              </a:lnSpc>
              <a:spcBef>
                <a:spcPts val="320"/>
              </a:spcBef>
              <a:tabLst>
                <a:tab algn="l" pos="0"/>
              </a:tabLst>
            </a:pPr>
            <a:r>
              <a:rPr b="0" lang="fr-FR" sz="1600" spc="-1" strike="noStrike" u="sng">
                <a:solidFill>
                  <a:srgbClr val="50797a"/>
                </a:solidFill>
                <a:uFillTx/>
                <a:latin typeface="Verdana"/>
                <a:hlinkClick r:id="rId1"/>
              </a:rPr>
              <a:t>https</a:t>
            </a:r>
            <a:r>
              <a:rPr b="0" lang="fr-FR" sz="1600" spc="-1" strike="noStrike" u="sng">
                <a:solidFill>
                  <a:srgbClr val="50797a"/>
                </a:solidFill>
                <a:uFillTx/>
                <a:latin typeface="Verdana"/>
                <a:hlinkClick r:id="rId2"/>
              </a:rPr>
              <a:t>://</a:t>
            </a:r>
            <a:r>
              <a:rPr b="0" lang="fr-FR" sz="1600" spc="-1" strike="noStrike" u="sng">
                <a:solidFill>
                  <a:srgbClr val="50797a"/>
                </a:solidFill>
                <a:uFillTx/>
                <a:latin typeface="Verdana"/>
                <a:hlinkClick r:id="rId3"/>
              </a:rPr>
              <a:t>www.apigility.org</a:t>
            </a:r>
            <a:r>
              <a:rPr b="0" lang="fr-FR" sz="1600" spc="-1" strike="noStrike">
                <a:solidFill>
                  <a:srgbClr val="000000"/>
                </a:solidFill>
                <a:latin typeface="Verdana"/>
              </a:rPr>
              <a:t>  </a:t>
            </a:r>
            <a:endParaRPr b="0" lang="fr-FR" sz="1600" spc="-1" strike="noStrike">
              <a:solidFill>
                <a:srgbClr val="000000"/>
              </a:solidFill>
              <a:latin typeface="Verdana"/>
            </a:endParaRPr>
          </a:p>
          <a:p>
            <a:pPr marL="343080" indent="-342720" algn="just">
              <a:lnSpc>
                <a:spcPct val="100000"/>
              </a:lnSpc>
              <a:spcBef>
                <a:spcPts val="320"/>
              </a:spcBef>
              <a:buClr>
                <a:srgbClr val="7ba8a9"/>
              </a:buClr>
              <a:buFont typeface="Wingdings" charset="2"/>
              <a:buChar char=""/>
              <a:tabLst>
                <a:tab algn="l" pos="0"/>
              </a:tabLst>
            </a:pPr>
            <a:r>
              <a:rPr b="0" lang="fr-FR" sz="1600" spc="-1" strike="noStrike">
                <a:solidFill>
                  <a:srgbClr val="000000"/>
                </a:solidFill>
                <a:latin typeface="Verdana"/>
              </a:rPr>
              <a:t>Pour l’installer, on peut télécharger le zip, ou mieux encore, on peut laisser Composer faire le travail de téléchargement et d’installation: </a:t>
            </a:r>
            <a:endParaRPr b="0" lang="fr-FR" sz="1600" spc="-1" strike="noStrike">
              <a:solidFill>
                <a:srgbClr val="000000"/>
              </a:solidFill>
              <a:latin typeface="Verdana"/>
            </a:endParaRPr>
          </a:p>
        </p:txBody>
      </p:sp>
      <p:pic>
        <p:nvPicPr>
          <p:cNvPr id="307" name="Picture 2" descr="Apigility"/>
          <p:cNvPicPr/>
          <p:nvPr/>
        </p:nvPicPr>
        <p:blipFill>
          <a:blip r:embed="rId4"/>
          <a:stretch/>
        </p:blipFill>
        <p:spPr>
          <a:xfrm>
            <a:off x="457200" y="142920"/>
            <a:ext cx="1290240" cy="902880"/>
          </a:xfrm>
          <a:prstGeom prst="rect">
            <a:avLst/>
          </a:prstGeom>
          <a:ln w="0">
            <a:noFill/>
          </a:ln>
        </p:spPr>
      </p:pic>
      <p:sp>
        <p:nvSpPr>
          <p:cNvPr id="308" name="ZoneTexte 3"/>
          <p:cNvSpPr/>
          <p:nvPr/>
        </p:nvSpPr>
        <p:spPr>
          <a:xfrm>
            <a:off x="562320" y="3742920"/>
            <a:ext cx="8073360" cy="2434680"/>
          </a:xfrm>
          <a:prstGeom prst="rect">
            <a:avLst/>
          </a:prstGeom>
          <a:gradFill rotWithShape="0">
            <a:gsLst>
              <a:gs pos="0">
                <a:srgbClr val="d5d0c2"/>
              </a:gs>
              <a:gs pos="100000">
                <a:srgbClr val="efebe6"/>
              </a:gs>
            </a:gsLst>
            <a:lin ang="16200000"/>
          </a:gradFill>
          <a:ln>
            <a:solidFill>
              <a:srgbClr val="a8a496"/>
            </a:solidFill>
            <a:round/>
          </a:ln>
          <a:effectLst>
            <a:outerShdw blurRad="50760" dir="5400000" dist="38160" rotWithShape="0">
              <a:srgbClr val="000000">
                <a:alpha val="43000"/>
              </a:srgbClr>
            </a:outerShdw>
          </a:effectLst>
        </p:spPr>
        <p:style>
          <a:lnRef idx="1">
            <a:schemeClr val="accent6"/>
          </a:lnRef>
          <a:fillRef idx="2">
            <a:schemeClr val="accent6"/>
          </a:fillRef>
          <a:effectRef idx="1">
            <a:schemeClr val="accent6"/>
          </a:effectRef>
          <a:fontRef idx="minor"/>
        </p:style>
        <p:txBody>
          <a:bodyPr lIns="90000" rIns="90000" tIns="45000" bIns="45000">
            <a:spAutoFit/>
          </a:bodyPr>
          <a:p>
            <a:pPr>
              <a:lnSpc>
                <a:spcPct val="100000"/>
              </a:lnSpc>
            </a:pPr>
            <a:r>
              <a:rPr b="0" lang="fr-FR" sz="1400" spc="-1" strike="noStrike">
                <a:solidFill>
                  <a:srgbClr val="000000"/>
                </a:solidFill>
                <a:latin typeface="Verdana"/>
              </a:rPr>
              <a:t>Positionnement dans le répertoire du serveur web local :</a:t>
            </a:r>
            <a:endParaRPr b="0" lang="fr-FR" sz="1400" spc="-1" strike="noStrike">
              <a:latin typeface="Arial"/>
            </a:endParaRPr>
          </a:p>
          <a:p>
            <a:pPr>
              <a:lnSpc>
                <a:spcPct val="100000"/>
              </a:lnSpc>
            </a:pPr>
            <a:r>
              <a:rPr b="0" lang="fr-FR" sz="1400" spc="-1" strike="noStrike">
                <a:solidFill>
                  <a:srgbClr val="000000"/>
                </a:solidFill>
                <a:latin typeface="Courier New"/>
              </a:rPr>
              <a:t>cd d:\htdocs</a:t>
            </a:r>
            <a:endParaRPr b="0" lang="fr-FR" sz="1400" spc="-1" strike="noStrike">
              <a:latin typeface="Arial"/>
            </a:endParaRPr>
          </a:p>
          <a:p>
            <a:pPr>
              <a:lnSpc>
                <a:spcPct val="100000"/>
              </a:lnSpc>
            </a:pPr>
            <a:endParaRPr b="0" lang="fr-FR" sz="1400" spc="-1" strike="noStrike">
              <a:latin typeface="Arial"/>
            </a:endParaRPr>
          </a:p>
          <a:p>
            <a:pPr>
              <a:lnSpc>
                <a:spcPct val="100000"/>
              </a:lnSpc>
            </a:pPr>
            <a:r>
              <a:rPr b="0" lang="fr-FR" sz="1400" spc="-1" strike="noStrike">
                <a:solidFill>
                  <a:srgbClr val="000000"/>
                </a:solidFill>
                <a:latin typeface="Verdana"/>
              </a:rPr>
              <a:t>Création du projet apigilityskl :</a:t>
            </a:r>
            <a:endParaRPr b="0" lang="fr-FR" sz="1400" spc="-1" strike="noStrike">
              <a:latin typeface="Arial"/>
            </a:endParaRPr>
          </a:p>
          <a:p>
            <a:pPr>
              <a:lnSpc>
                <a:spcPct val="100000"/>
              </a:lnSpc>
            </a:pPr>
            <a:r>
              <a:rPr b="0" lang="fr-FR" sz="1400" spc="-1" strike="noStrike">
                <a:solidFill>
                  <a:srgbClr val="000000"/>
                </a:solidFill>
                <a:latin typeface="Courier New"/>
              </a:rPr>
              <a:t>composer create-project -sdev zfcampus/zf-apigility-skeleton apigilityskl</a:t>
            </a:r>
            <a:endParaRPr b="0" lang="fr-FR" sz="1400" spc="-1" strike="noStrike">
              <a:latin typeface="Arial"/>
            </a:endParaRPr>
          </a:p>
          <a:p>
            <a:pPr>
              <a:lnSpc>
                <a:spcPct val="100000"/>
              </a:lnSpc>
            </a:pPr>
            <a:endParaRPr b="0" lang="fr-FR" sz="1400" spc="-1" strike="noStrike">
              <a:latin typeface="Arial"/>
            </a:endParaRPr>
          </a:p>
          <a:p>
            <a:pPr>
              <a:lnSpc>
                <a:spcPct val="100000"/>
              </a:lnSpc>
            </a:pPr>
            <a:r>
              <a:rPr b="0" lang="fr-FR" sz="1400" spc="-1" strike="noStrike">
                <a:solidFill>
                  <a:srgbClr val="000000"/>
                </a:solidFill>
                <a:latin typeface="Verdana"/>
              </a:rPr>
              <a:t>Positionnement dans le répertoire du projet nouvellement créé:</a:t>
            </a:r>
            <a:endParaRPr b="0" lang="fr-FR" sz="1400" spc="-1" strike="noStrike">
              <a:latin typeface="Arial"/>
            </a:endParaRPr>
          </a:p>
          <a:p>
            <a:pPr>
              <a:lnSpc>
                <a:spcPct val="100000"/>
              </a:lnSpc>
            </a:pPr>
            <a:r>
              <a:rPr b="0" lang="fr-FR" sz="1400" spc="-1" strike="noStrike">
                <a:solidFill>
                  <a:srgbClr val="000000"/>
                </a:solidFill>
                <a:latin typeface="Courier New"/>
              </a:rPr>
              <a:t>cd apigilityskl</a:t>
            </a:r>
            <a:endParaRPr b="0" lang="fr-FR" sz="1400" spc="-1" strike="noStrike">
              <a:latin typeface="Arial"/>
            </a:endParaRPr>
          </a:p>
          <a:p>
            <a:pPr>
              <a:lnSpc>
                <a:spcPct val="100000"/>
              </a:lnSpc>
            </a:pPr>
            <a:endParaRPr b="0" lang="fr-FR" sz="1400" spc="-1" strike="noStrike">
              <a:latin typeface="Arial"/>
            </a:endParaRPr>
          </a:p>
          <a:p>
            <a:pPr>
              <a:lnSpc>
                <a:spcPct val="100000"/>
              </a:lnSpc>
            </a:pPr>
            <a:r>
              <a:rPr b="0" lang="fr-FR" sz="1400" spc="-1" strike="noStrike">
                <a:solidFill>
                  <a:srgbClr val="000000"/>
                </a:solidFill>
                <a:latin typeface="Verdana"/>
              </a:rPr>
              <a:t>Passage du projet en mode développement :</a:t>
            </a:r>
            <a:endParaRPr b="0" lang="fr-FR" sz="1400" spc="-1" strike="noStrike">
              <a:latin typeface="Arial"/>
            </a:endParaRPr>
          </a:p>
          <a:p>
            <a:pPr>
              <a:lnSpc>
                <a:spcPct val="100000"/>
              </a:lnSpc>
            </a:pPr>
            <a:r>
              <a:rPr b="0" lang="fr-FR" sz="1400" spc="-1" strike="noStrike">
                <a:solidFill>
                  <a:srgbClr val="000000"/>
                </a:solidFill>
                <a:latin typeface="Courier New"/>
              </a:rPr>
              <a:t>php public/index.php development enable</a:t>
            </a:r>
            <a:endParaRPr b="0" lang="fr-FR" sz="1400" spc="-1" strike="noStrike">
              <a:latin typeface="Arial"/>
            </a:endParaRPr>
          </a:p>
        </p:txBody>
      </p:sp>
      <p:pic>
        <p:nvPicPr>
          <p:cNvPr id="309" name="" descr=""/>
          <p:cNvPicPr/>
          <p:nvPr/>
        </p:nvPicPr>
        <p:blipFill>
          <a:blip r:embed="rId5"/>
          <a:stretch/>
        </p:blipFill>
        <p:spPr>
          <a:xfrm>
            <a:off x="7706160" y="0"/>
            <a:ext cx="1437840" cy="809280"/>
          </a:xfrm>
          <a:prstGeom prst="rect">
            <a:avLst/>
          </a:prstGeom>
          <a:ln w="0">
            <a:noFill/>
          </a:ln>
        </p:spPr>
      </p:pic>
      <p:pic>
        <p:nvPicPr>
          <p:cNvPr id="310" name="" descr=""/>
          <p:cNvPicPr/>
          <p:nvPr/>
        </p:nvPicPr>
        <p:blipFill>
          <a:blip r:embed="rId6"/>
          <a:stretch/>
        </p:blipFill>
        <p:spPr>
          <a:xfrm>
            <a:off x="7920000" y="1080360"/>
            <a:ext cx="1224000" cy="289800"/>
          </a:xfrm>
          <a:prstGeom prst="rect">
            <a:avLst/>
          </a:prstGeom>
          <a:ln w="0">
            <a:noFill/>
          </a:ln>
        </p:spPr>
      </p:pic>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1" name="Titre 1"/>
          <p:cNvSpPr txBox="1"/>
          <p:nvPr/>
        </p:nvSpPr>
        <p:spPr>
          <a:xfrm>
            <a:off x="857160" y="142920"/>
            <a:ext cx="7214760" cy="928440"/>
          </a:xfrm>
          <a:prstGeom prst="rect">
            <a:avLst/>
          </a:prstGeom>
          <a:noFill/>
          <a:ln w="0">
            <a:noFill/>
          </a:ln>
          <a:effectLst>
            <a:outerShdw dist="38160" dir="5400000" blurRad="50760">
              <a:srgbClr val="000000">
                <a:alpha val="43000"/>
              </a:srgbClr>
            </a:outerShdw>
          </a:effectLst>
        </p:spPr>
        <p:txBody>
          <a:bodyPr anchor="b">
            <a:noAutofit/>
          </a:bodyPr>
          <a:p>
            <a:pPr algn="ctr">
              <a:lnSpc>
                <a:spcPct val="100000"/>
              </a:lnSpc>
            </a:pPr>
            <a:r>
              <a:rPr b="1" lang="fr-FR" sz="3200" spc="-1" strike="noStrike">
                <a:solidFill>
                  <a:srgbClr val="433838"/>
                </a:solidFill>
                <a:latin typeface="Verdana"/>
              </a:rPr>
              <a:t>Apigility</a:t>
            </a:r>
            <a:endParaRPr b="0" lang="fr-FR" sz="3200" spc="-1" strike="noStrike">
              <a:solidFill>
                <a:srgbClr val="000000"/>
              </a:solidFill>
              <a:latin typeface="Times New Roman"/>
            </a:endParaRPr>
          </a:p>
        </p:txBody>
      </p:sp>
      <p:sp>
        <p:nvSpPr>
          <p:cNvPr id="312" name="Espace réservé du contenu 2"/>
          <p:cNvSpPr txBox="1"/>
          <p:nvPr/>
        </p:nvSpPr>
        <p:spPr>
          <a:xfrm>
            <a:off x="457200" y="1500120"/>
            <a:ext cx="8178480" cy="621000"/>
          </a:xfrm>
          <a:prstGeom prst="rect">
            <a:avLst/>
          </a:prstGeom>
          <a:noFill/>
          <a:ln w="9360">
            <a:noFill/>
          </a:ln>
        </p:spPr>
        <p:txBody>
          <a:bodyPr>
            <a:normAutofit fontScale="97000"/>
          </a:bodyPr>
          <a:p>
            <a:pPr algn="just">
              <a:lnSpc>
                <a:spcPct val="100000"/>
              </a:lnSpc>
              <a:spcBef>
                <a:spcPts val="320"/>
              </a:spcBef>
              <a:tabLst>
                <a:tab algn="l" pos="0"/>
              </a:tabLst>
            </a:pPr>
            <a:r>
              <a:rPr b="0" lang="fr-FR" sz="1600" spc="-1" strike="noStrike">
                <a:solidFill>
                  <a:srgbClr val="000000"/>
                </a:solidFill>
                <a:latin typeface="Verdana"/>
              </a:rPr>
              <a:t>Vous pouvez maintenant lancer l’application dans votre navigateur :</a:t>
            </a:r>
            <a:endParaRPr b="0" lang="fr-FR" sz="1600" spc="-1" strike="noStrike">
              <a:solidFill>
                <a:srgbClr val="000000"/>
              </a:solidFill>
              <a:latin typeface="Verdana"/>
            </a:endParaRPr>
          </a:p>
          <a:p>
            <a:pPr algn="just">
              <a:lnSpc>
                <a:spcPct val="100000"/>
              </a:lnSpc>
              <a:spcBef>
                <a:spcPts val="320"/>
              </a:spcBef>
              <a:tabLst>
                <a:tab algn="l" pos="0"/>
              </a:tabLst>
            </a:pPr>
            <a:r>
              <a:rPr b="0" lang="fr-FR" sz="1600" spc="-1" strike="noStrike" u="sng">
                <a:solidFill>
                  <a:srgbClr val="50797a"/>
                </a:solidFill>
                <a:uFillTx/>
                <a:latin typeface="Verdana"/>
                <a:hlinkClick r:id="rId1"/>
              </a:rPr>
              <a:t>http://</a:t>
            </a:r>
            <a:r>
              <a:rPr b="0" lang="fr-FR" sz="1600" spc="-1" strike="noStrike" u="sng">
                <a:solidFill>
                  <a:srgbClr val="50797a"/>
                </a:solidFill>
                <a:uFillTx/>
                <a:latin typeface="Verdana"/>
                <a:hlinkClick r:id="rId2"/>
              </a:rPr>
              <a:t>localhost:10090</a:t>
            </a:r>
            <a:r>
              <a:rPr b="0" lang="fr-FR" sz="1600" spc="-1" strike="noStrike" u="sng">
                <a:solidFill>
                  <a:srgbClr val="50797a"/>
                </a:solidFill>
                <a:uFillTx/>
                <a:latin typeface="Verdana"/>
                <a:hlinkClick r:id="rId3"/>
              </a:rPr>
              <a:t>/</a:t>
            </a:r>
            <a:r>
              <a:rPr b="0" lang="fr-FR" sz="1600" spc="-1" strike="noStrike" u="sng">
                <a:solidFill>
                  <a:srgbClr val="50797a"/>
                </a:solidFill>
                <a:uFillTx/>
                <a:latin typeface="Verdana"/>
                <a:hlinkClick r:id="rId4"/>
              </a:rPr>
              <a:t>apigilityskl</a:t>
            </a:r>
            <a:r>
              <a:rPr b="0" lang="fr-FR" sz="1600" spc="-1" strike="noStrike" u="sng">
                <a:solidFill>
                  <a:srgbClr val="50797a"/>
                </a:solidFill>
                <a:uFillTx/>
                <a:latin typeface="Verdana"/>
                <a:hlinkClick r:id="rId5"/>
              </a:rPr>
              <a:t>/public</a:t>
            </a:r>
            <a:r>
              <a:rPr b="0" lang="fr-FR" sz="1600" spc="-1" strike="noStrike" u="sng">
                <a:solidFill>
                  <a:srgbClr val="50797a"/>
                </a:solidFill>
                <a:uFillTx/>
                <a:latin typeface="Verdana"/>
                <a:hlinkClick r:id="rId6"/>
              </a:rPr>
              <a:t>/</a:t>
            </a:r>
            <a:r>
              <a:rPr b="0" lang="fr-FR" sz="1600" spc="-1" strike="noStrike">
                <a:solidFill>
                  <a:srgbClr val="000000"/>
                </a:solidFill>
                <a:latin typeface="Verdana"/>
              </a:rPr>
              <a:t> </a:t>
            </a:r>
            <a:endParaRPr b="0" lang="fr-FR" sz="1600" spc="-1" strike="noStrike">
              <a:solidFill>
                <a:srgbClr val="000000"/>
              </a:solidFill>
              <a:latin typeface="Verdana"/>
            </a:endParaRPr>
          </a:p>
        </p:txBody>
      </p:sp>
      <p:pic>
        <p:nvPicPr>
          <p:cNvPr id="313" name="Picture 2" descr="Apigility"/>
          <p:cNvPicPr/>
          <p:nvPr/>
        </p:nvPicPr>
        <p:blipFill>
          <a:blip r:embed="rId7"/>
          <a:stretch/>
        </p:blipFill>
        <p:spPr>
          <a:xfrm>
            <a:off x="457200" y="142920"/>
            <a:ext cx="1290240" cy="902880"/>
          </a:xfrm>
          <a:prstGeom prst="rect">
            <a:avLst/>
          </a:prstGeom>
          <a:ln w="0">
            <a:noFill/>
          </a:ln>
        </p:spPr>
      </p:pic>
      <p:pic>
        <p:nvPicPr>
          <p:cNvPr id="314" name="Image 4" descr=""/>
          <p:cNvPicPr/>
          <p:nvPr/>
        </p:nvPicPr>
        <p:blipFill>
          <a:blip r:embed="rId8"/>
          <a:stretch/>
        </p:blipFill>
        <p:spPr>
          <a:xfrm>
            <a:off x="457200" y="2248560"/>
            <a:ext cx="5505840" cy="2276640"/>
          </a:xfrm>
          <a:prstGeom prst="rect">
            <a:avLst/>
          </a:prstGeom>
          <a:ln w="12700">
            <a:solidFill>
              <a:srgbClr val="9aa977"/>
            </a:solidFill>
            <a:round/>
          </a:ln>
        </p:spPr>
      </p:pic>
      <p:pic>
        <p:nvPicPr>
          <p:cNvPr id="315" name="Image 5" descr=""/>
          <p:cNvPicPr/>
          <p:nvPr/>
        </p:nvPicPr>
        <p:blipFill>
          <a:blip r:embed="rId9"/>
          <a:stretch/>
        </p:blipFill>
        <p:spPr>
          <a:xfrm>
            <a:off x="1231920" y="3766320"/>
            <a:ext cx="7536960" cy="2909160"/>
          </a:xfrm>
          <a:prstGeom prst="rect">
            <a:avLst/>
          </a:prstGeom>
          <a:ln w="12700">
            <a:solidFill>
              <a:srgbClr val="9aa977"/>
            </a:solidFill>
            <a:round/>
          </a:ln>
        </p:spPr>
      </p:pic>
      <p:pic>
        <p:nvPicPr>
          <p:cNvPr id="316" name="" descr=""/>
          <p:cNvPicPr/>
          <p:nvPr/>
        </p:nvPicPr>
        <p:blipFill>
          <a:blip r:embed="rId10"/>
          <a:stretch/>
        </p:blipFill>
        <p:spPr>
          <a:xfrm>
            <a:off x="7706160" y="0"/>
            <a:ext cx="1437840" cy="809280"/>
          </a:xfrm>
          <a:prstGeom prst="rect">
            <a:avLst/>
          </a:prstGeom>
          <a:ln w="0">
            <a:noFill/>
          </a:ln>
        </p:spPr>
      </p:pic>
      <p:pic>
        <p:nvPicPr>
          <p:cNvPr id="317" name="" descr=""/>
          <p:cNvPicPr/>
          <p:nvPr/>
        </p:nvPicPr>
        <p:blipFill>
          <a:blip r:embed="rId11"/>
          <a:stretch/>
        </p:blipFill>
        <p:spPr>
          <a:xfrm>
            <a:off x="7920000" y="1080360"/>
            <a:ext cx="1224000" cy="289800"/>
          </a:xfrm>
          <a:prstGeom prst="rect">
            <a:avLst/>
          </a:prstGeom>
          <a:ln w="0">
            <a:noFill/>
          </a:ln>
        </p:spPr>
      </p:pic>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8" name="Titre 1"/>
          <p:cNvSpPr txBox="1"/>
          <p:nvPr/>
        </p:nvSpPr>
        <p:spPr>
          <a:xfrm>
            <a:off x="857160" y="142920"/>
            <a:ext cx="7214760" cy="928440"/>
          </a:xfrm>
          <a:prstGeom prst="rect">
            <a:avLst/>
          </a:prstGeom>
          <a:noFill/>
          <a:ln w="0">
            <a:noFill/>
          </a:ln>
          <a:effectLst>
            <a:outerShdw dist="38160" dir="5400000" blurRad="50760">
              <a:srgbClr val="000000">
                <a:alpha val="43000"/>
              </a:srgbClr>
            </a:outerShdw>
          </a:effectLst>
        </p:spPr>
        <p:txBody>
          <a:bodyPr anchor="b">
            <a:noAutofit/>
          </a:bodyPr>
          <a:p>
            <a:pPr algn="ctr">
              <a:lnSpc>
                <a:spcPct val="100000"/>
              </a:lnSpc>
            </a:pPr>
            <a:r>
              <a:rPr b="1" lang="fr-FR" sz="3200" spc="-1" strike="noStrike">
                <a:solidFill>
                  <a:srgbClr val="433838"/>
                </a:solidFill>
                <a:latin typeface="Verdana"/>
              </a:rPr>
              <a:t>Apigility</a:t>
            </a:r>
            <a:endParaRPr b="0" lang="fr-FR" sz="3200" spc="-1" strike="noStrike">
              <a:solidFill>
                <a:srgbClr val="000000"/>
              </a:solidFill>
              <a:latin typeface="Times New Roman"/>
            </a:endParaRPr>
          </a:p>
        </p:txBody>
      </p:sp>
      <p:sp>
        <p:nvSpPr>
          <p:cNvPr id="319" name="Espace réservé du contenu 2"/>
          <p:cNvSpPr txBox="1"/>
          <p:nvPr/>
        </p:nvSpPr>
        <p:spPr>
          <a:xfrm>
            <a:off x="457200" y="1500120"/>
            <a:ext cx="8178480" cy="2129760"/>
          </a:xfrm>
          <a:prstGeom prst="rect">
            <a:avLst/>
          </a:prstGeom>
          <a:noFill/>
          <a:ln w="9360">
            <a:noFill/>
          </a:ln>
        </p:spPr>
        <p:txBody>
          <a:bodyPr>
            <a:normAutofit/>
          </a:bodyPr>
          <a:p>
            <a:pPr marL="343080" indent="-342720" algn="just">
              <a:lnSpc>
                <a:spcPct val="100000"/>
              </a:lnSpc>
              <a:spcBef>
                <a:spcPts val="320"/>
              </a:spcBef>
              <a:buClr>
                <a:srgbClr val="7ba8a9"/>
              </a:buClr>
              <a:buFont typeface="Wingdings" charset="2"/>
              <a:buChar char=""/>
            </a:pPr>
            <a:r>
              <a:rPr b="0" lang="fr-FR" sz="1600" spc="-1" strike="noStrike">
                <a:solidFill>
                  <a:srgbClr val="000000"/>
                </a:solidFill>
                <a:latin typeface="Verdana"/>
              </a:rPr>
              <a:t>On peut aussi créer un projet Apigility en passant par l’assistant dédié de Zend Studio</a:t>
            </a:r>
            <a:endParaRPr b="0" lang="fr-FR" sz="1600" spc="-1" strike="noStrike">
              <a:solidFill>
                <a:srgbClr val="000000"/>
              </a:solidFill>
              <a:latin typeface="Verdana"/>
            </a:endParaRPr>
          </a:p>
        </p:txBody>
      </p:sp>
      <p:pic>
        <p:nvPicPr>
          <p:cNvPr id="320" name="Picture 2" descr="Apigility"/>
          <p:cNvPicPr/>
          <p:nvPr/>
        </p:nvPicPr>
        <p:blipFill>
          <a:blip r:embed="rId1"/>
          <a:stretch/>
        </p:blipFill>
        <p:spPr>
          <a:xfrm>
            <a:off x="457200" y="142920"/>
            <a:ext cx="1290240" cy="902880"/>
          </a:xfrm>
          <a:prstGeom prst="rect">
            <a:avLst/>
          </a:prstGeom>
          <a:ln w="0">
            <a:noFill/>
          </a:ln>
        </p:spPr>
      </p:pic>
      <p:pic>
        <p:nvPicPr>
          <p:cNvPr id="321" name="Image 4" descr=""/>
          <p:cNvPicPr/>
          <p:nvPr/>
        </p:nvPicPr>
        <p:blipFill>
          <a:blip r:embed="rId2"/>
          <a:stretch/>
        </p:blipFill>
        <p:spPr>
          <a:xfrm>
            <a:off x="149040" y="2115360"/>
            <a:ext cx="3363120" cy="1752120"/>
          </a:xfrm>
          <a:prstGeom prst="rect">
            <a:avLst/>
          </a:prstGeom>
          <a:ln w="19050">
            <a:solidFill>
              <a:srgbClr val="9aa977"/>
            </a:solidFill>
            <a:round/>
          </a:ln>
        </p:spPr>
      </p:pic>
      <p:pic>
        <p:nvPicPr>
          <p:cNvPr id="322" name="Image 5" descr=""/>
          <p:cNvPicPr/>
          <p:nvPr/>
        </p:nvPicPr>
        <p:blipFill>
          <a:blip r:embed="rId3"/>
          <a:stretch/>
        </p:blipFill>
        <p:spPr>
          <a:xfrm>
            <a:off x="4114800" y="2028960"/>
            <a:ext cx="4164840" cy="1793880"/>
          </a:xfrm>
          <a:prstGeom prst="rect">
            <a:avLst/>
          </a:prstGeom>
          <a:ln w="19050">
            <a:solidFill>
              <a:srgbClr val="9aa977"/>
            </a:solidFill>
            <a:round/>
          </a:ln>
        </p:spPr>
      </p:pic>
      <p:sp>
        <p:nvSpPr>
          <p:cNvPr id="323" name="Flèche droite 6"/>
          <p:cNvSpPr/>
          <p:nvPr/>
        </p:nvSpPr>
        <p:spPr>
          <a:xfrm>
            <a:off x="3633120" y="2926080"/>
            <a:ext cx="374400" cy="264960"/>
          </a:xfrm>
          <a:prstGeom prst="rightArrow">
            <a:avLst>
              <a:gd name="adj1" fmla="val 50000"/>
              <a:gd name="adj2" fmla="val 50000"/>
            </a:avLst>
          </a:prstGeom>
          <a:noFill/>
          <a:ln w="0">
            <a:solidFill>
              <a:srgbClr val="bab5a6">
                <a:lumMod val="75000"/>
              </a:srgbClr>
            </a:solidFill>
          </a:ln>
        </p:spPr>
        <p:style>
          <a:lnRef idx="0"/>
          <a:fillRef idx="0"/>
          <a:effectRef idx="0"/>
          <a:fontRef idx="minor"/>
        </p:style>
      </p:sp>
      <p:pic>
        <p:nvPicPr>
          <p:cNvPr id="324" name="Image 7" descr=""/>
          <p:cNvPicPr/>
          <p:nvPr/>
        </p:nvPicPr>
        <p:blipFill>
          <a:blip r:embed="rId4"/>
          <a:stretch/>
        </p:blipFill>
        <p:spPr>
          <a:xfrm>
            <a:off x="3633120" y="4159080"/>
            <a:ext cx="5148360" cy="2495880"/>
          </a:xfrm>
          <a:prstGeom prst="rect">
            <a:avLst/>
          </a:prstGeom>
          <a:ln w="19050">
            <a:solidFill>
              <a:srgbClr val="9aa977"/>
            </a:solidFill>
            <a:round/>
          </a:ln>
        </p:spPr>
      </p:pic>
      <p:sp>
        <p:nvSpPr>
          <p:cNvPr id="325" name="ZoneTexte 8"/>
          <p:cNvSpPr/>
          <p:nvPr/>
        </p:nvSpPr>
        <p:spPr>
          <a:xfrm>
            <a:off x="149040" y="4683960"/>
            <a:ext cx="2688120" cy="1262160"/>
          </a:xfrm>
          <a:prstGeom prst="rect">
            <a:avLst/>
          </a:prstGeom>
          <a:gradFill rotWithShape="0">
            <a:gsLst>
              <a:gs pos="0">
                <a:srgbClr val="d5d0c2"/>
              </a:gs>
              <a:gs pos="100000">
                <a:srgbClr val="efebe6"/>
              </a:gs>
            </a:gsLst>
            <a:lin ang="16200000"/>
          </a:gradFill>
          <a:ln>
            <a:solidFill>
              <a:srgbClr val="a8a496"/>
            </a:solidFill>
            <a:round/>
          </a:ln>
          <a:effectLst>
            <a:outerShdw blurRad="50760" dir="5400000" dist="38160" rotWithShape="0">
              <a:srgbClr val="000000">
                <a:alpha val="43000"/>
              </a:srgbClr>
            </a:outerShdw>
          </a:effectLst>
        </p:spPr>
        <p:style>
          <a:lnRef idx="1">
            <a:schemeClr val="accent6"/>
          </a:lnRef>
          <a:fillRef idx="2">
            <a:schemeClr val="accent6"/>
          </a:fillRef>
          <a:effectRef idx="1">
            <a:schemeClr val="accent6"/>
          </a:effectRef>
          <a:fontRef idx="minor"/>
        </p:style>
        <p:txBody>
          <a:bodyPr lIns="90000" rIns="90000" tIns="45000" bIns="45000">
            <a:spAutoFit/>
          </a:bodyPr>
          <a:p>
            <a:pPr>
              <a:lnSpc>
                <a:spcPct val="100000"/>
              </a:lnSpc>
            </a:pPr>
            <a:r>
              <a:rPr b="0" lang="fr-FR" sz="1100" spc="-1" strike="noStrike">
                <a:solidFill>
                  <a:srgbClr val="000000"/>
                </a:solidFill>
                <a:latin typeface="Verdana"/>
              </a:rPr>
              <a:t>On obtient un projet Apigility directement intégré dans Zend Studio, avec un look un peu différent de celui obtenu au moyen de Composer (cf. diapo précédente), mais avec les mêmes fonctionnalités.</a:t>
            </a:r>
            <a:endParaRPr b="0" lang="fr-FR" sz="1100" spc="-1" strike="noStrike">
              <a:latin typeface="Arial"/>
            </a:endParaRPr>
          </a:p>
        </p:txBody>
      </p:sp>
      <p:sp>
        <p:nvSpPr>
          <p:cNvPr id="326" name="Flèche droite 10"/>
          <p:cNvSpPr/>
          <p:nvPr/>
        </p:nvSpPr>
        <p:spPr>
          <a:xfrm>
            <a:off x="3010320" y="5156280"/>
            <a:ext cx="374400" cy="264960"/>
          </a:xfrm>
          <a:prstGeom prst="rightArrow">
            <a:avLst>
              <a:gd name="adj1" fmla="val 50000"/>
              <a:gd name="adj2" fmla="val 50000"/>
            </a:avLst>
          </a:prstGeom>
          <a:noFill/>
          <a:ln w="0">
            <a:solidFill>
              <a:srgbClr val="bab5a6">
                <a:lumMod val="75000"/>
              </a:srgbClr>
            </a:solidFill>
          </a:ln>
        </p:spPr>
        <p:style>
          <a:lnRef idx="0"/>
          <a:fillRef idx="0"/>
          <a:effectRef idx="0"/>
          <a:fontRef idx="minor"/>
        </p:style>
      </p:sp>
      <p:pic>
        <p:nvPicPr>
          <p:cNvPr id="327" name="" descr=""/>
          <p:cNvPicPr/>
          <p:nvPr/>
        </p:nvPicPr>
        <p:blipFill>
          <a:blip r:embed="rId5"/>
          <a:stretch/>
        </p:blipFill>
        <p:spPr>
          <a:xfrm>
            <a:off x="7706160" y="0"/>
            <a:ext cx="1437840" cy="809280"/>
          </a:xfrm>
          <a:prstGeom prst="rect">
            <a:avLst/>
          </a:prstGeom>
          <a:ln w="0">
            <a:noFill/>
          </a:ln>
        </p:spPr>
      </p:pic>
      <p:pic>
        <p:nvPicPr>
          <p:cNvPr id="328" name="" descr=""/>
          <p:cNvPicPr/>
          <p:nvPr/>
        </p:nvPicPr>
        <p:blipFill>
          <a:blip r:embed="rId6"/>
          <a:stretch/>
        </p:blipFill>
        <p:spPr>
          <a:xfrm>
            <a:off x="7920000" y="1080360"/>
            <a:ext cx="1224000" cy="289800"/>
          </a:xfrm>
          <a:prstGeom prst="rect">
            <a:avLst/>
          </a:prstGeom>
          <a:ln w="0">
            <a:noFill/>
          </a:ln>
        </p:spPr>
      </p:pic>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9" name="Titre 1"/>
          <p:cNvSpPr txBox="1"/>
          <p:nvPr/>
        </p:nvSpPr>
        <p:spPr>
          <a:xfrm>
            <a:off x="857160" y="142920"/>
            <a:ext cx="7214760" cy="928440"/>
          </a:xfrm>
          <a:prstGeom prst="rect">
            <a:avLst/>
          </a:prstGeom>
          <a:noFill/>
          <a:ln w="0">
            <a:noFill/>
          </a:ln>
          <a:effectLst>
            <a:outerShdw dist="38160" dir="5400000" blurRad="50760">
              <a:srgbClr val="000000">
                <a:alpha val="43000"/>
              </a:srgbClr>
            </a:outerShdw>
          </a:effectLst>
        </p:spPr>
        <p:txBody>
          <a:bodyPr anchor="b">
            <a:noAutofit/>
          </a:bodyPr>
          <a:p>
            <a:pPr algn="ctr">
              <a:lnSpc>
                <a:spcPct val="100000"/>
              </a:lnSpc>
            </a:pPr>
            <a:r>
              <a:rPr b="1" lang="fr-FR" sz="3200" spc="-1" strike="noStrike">
                <a:solidFill>
                  <a:srgbClr val="433838"/>
                </a:solidFill>
                <a:latin typeface="Verdana"/>
              </a:rPr>
              <a:t>Apigility</a:t>
            </a:r>
            <a:endParaRPr b="0" lang="fr-FR" sz="3200" spc="-1" strike="noStrike">
              <a:solidFill>
                <a:srgbClr val="000000"/>
              </a:solidFill>
              <a:latin typeface="Times New Roman"/>
            </a:endParaRPr>
          </a:p>
        </p:txBody>
      </p:sp>
      <p:sp>
        <p:nvSpPr>
          <p:cNvPr id="330" name="Espace réservé du contenu 2"/>
          <p:cNvSpPr txBox="1"/>
          <p:nvPr/>
        </p:nvSpPr>
        <p:spPr>
          <a:xfrm>
            <a:off x="457200" y="1500120"/>
            <a:ext cx="8178480" cy="3104640"/>
          </a:xfrm>
          <a:prstGeom prst="rect">
            <a:avLst/>
          </a:prstGeom>
          <a:noFill/>
          <a:ln w="9360">
            <a:noFill/>
          </a:ln>
        </p:spPr>
        <p:txBody>
          <a:bodyPr>
            <a:normAutofit/>
          </a:bodyPr>
          <a:p>
            <a:pPr marL="343080" indent="-342720" algn="just">
              <a:lnSpc>
                <a:spcPct val="100000"/>
              </a:lnSpc>
              <a:spcBef>
                <a:spcPts val="360"/>
              </a:spcBef>
              <a:buClr>
                <a:srgbClr val="7ba8a9"/>
              </a:buClr>
              <a:buFont typeface="Wingdings" charset="2"/>
              <a:buChar char=""/>
            </a:pPr>
            <a:r>
              <a:rPr b="0" lang="fr-FR" sz="1800" spc="-1" strike="noStrike">
                <a:solidFill>
                  <a:srgbClr val="000000"/>
                </a:solidFill>
                <a:latin typeface="Verdana"/>
              </a:rPr>
              <a:t>Vidéos d’introduction :</a:t>
            </a:r>
            <a:endParaRPr b="0" lang="fr-FR" sz="1800" spc="-1" strike="noStrike">
              <a:solidFill>
                <a:srgbClr val="000000"/>
              </a:solidFill>
              <a:latin typeface="Verdana"/>
            </a:endParaRPr>
          </a:p>
          <a:p>
            <a:pPr lvl="1" marL="743040" indent="-285480">
              <a:lnSpc>
                <a:spcPct val="100000"/>
              </a:lnSpc>
              <a:spcBef>
                <a:spcPts val="360"/>
              </a:spcBef>
              <a:buClr>
                <a:srgbClr val="7ba8a9"/>
              </a:buClr>
              <a:buFont typeface="Wingdings" charset="2"/>
              <a:buChar char=""/>
            </a:pPr>
            <a:r>
              <a:rPr b="0" lang="fr-FR" sz="1800" spc="-1" strike="noStrike">
                <a:solidFill>
                  <a:srgbClr val="000000"/>
                </a:solidFill>
                <a:latin typeface="Verdana"/>
              </a:rPr>
              <a:t>Apigility Integration in Zend Studio </a:t>
            </a:r>
            <a:endParaRPr b="0" lang="fr-FR" sz="1800" spc="-1" strike="noStrike">
              <a:solidFill>
                <a:srgbClr val="000000"/>
              </a:solidFill>
              <a:latin typeface="Verdana"/>
            </a:endParaRPr>
          </a:p>
          <a:p>
            <a:pPr lvl="2" marL="1143000" indent="-228240">
              <a:lnSpc>
                <a:spcPct val="100000"/>
              </a:lnSpc>
              <a:spcBef>
                <a:spcPts val="360"/>
              </a:spcBef>
              <a:buClr>
                <a:srgbClr val="7ba8a9"/>
              </a:buClr>
              <a:buFont typeface="Arial"/>
              <a:buChar char="•"/>
            </a:pPr>
            <a:r>
              <a:rPr b="0" lang="en-US" sz="1800" spc="-1" strike="noStrike" u="sng">
                <a:solidFill>
                  <a:srgbClr val="50797a"/>
                </a:solidFill>
                <a:uFillTx/>
                <a:latin typeface="Verdana"/>
                <a:hlinkClick r:id="rId1"/>
              </a:rPr>
              <a:t>https://</a:t>
            </a:r>
            <a:r>
              <a:rPr b="0" lang="en-US" sz="1800" spc="-1" strike="noStrike" u="sng">
                <a:solidFill>
                  <a:srgbClr val="50797a"/>
                </a:solidFill>
                <a:uFillTx/>
                <a:latin typeface="Verdana"/>
                <a:hlinkClick r:id="rId2"/>
              </a:rPr>
              <a:t>www.youtube.com</a:t>
            </a:r>
            <a:r>
              <a:rPr b="0" lang="en-US" sz="1800" spc="-1" strike="noStrike" u="sng">
                <a:solidFill>
                  <a:srgbClr val="50797a"/>
                </a:solidFill>
                <a:uFillTx/>
                <a:latin typeface="Verdana"/>
                <a:hlinkClick r:id="rId3"/>
              </a:rPr>
              <a:t>/</a:t>
            </a:r>
            <a:r>
              <a:rPr b="0" lang="en-US" sz="1800" spc="-1" strike="noStrike" u="sng">
                <a:solidFill>
                  <a:srgbClr val="50797a"/>
                </a:solidFill>
                <a:uFillTx/>
                <a:latin typeface="Verdana"/>
                <a:hlinkClick r:id="rId4"/>
              </a:rPr>
              <a:t>watch?v</a:t>
            </a:r>
            <a:r>
              <a:rPr b="0" lang="en-US" sz="1800" spc="-1" strike="noStrike" u="sng">
                <a:solidFill>
                  <a:srgbClr val="50797a"/>
                </a:solidFill>
                <a:uFillTx/>
                <a:latin typeface="Verdana"/>
                <a:hlinkClick r:id="rId5"/>
              </a:rPr>
              <a:t>=</a:t>
            </a:r>
            <a:r>
              <a:rPr b="0" lang="en-US" sz="1800" spc="-1" strike="noStrike" u="sng">
                <a:solidFill>
                  <a:srgbClr val="50797a"/>
                </a:solidFill>
                <a:uFillTx/>
                <a:latin typeface="Verdana"/>
                <a:hlinkClick r:id="rId6"/>
              </a:rPr>
              <a:t>9L9wf12t370</a:t>
            </a:r>
            <a:r>
              <a:rPr b="0" lang="en-US" sz="1800" spc="-1" strike="noStrike">
                <a:solidFill>
                  <a:srgbClr val="000000"/>
                </a:solidFill>
                <a:latin typeface="Verdana"/>
              </a:rPr>
              <a:t> </a:t>
            </a:r>
            <a:endParaRPr b="0" lang="fr-FR" sz="1800" spc="-1" strike="noStrike">
              <a:solidFill>
                <a:srgbClr val="000000"/>
              </a:solidFill>
              <a:latin typeface="Verdana"/>
            </a:endParaRPr>
          </a:p>
          <a:p>
            <a:pPr lvl="1" marL="743040" indent="-285480">
              <a:lnSpc>
                <a:spcPct val="100000"/>
              </a:lnSpc>
              <a:spcBef>
                <a:spcPts val="360"/>
              </a:spcBef>
              <a:buClr>
                <a:srgbClr val="7ba8a9"/>
              </a:buClr>
              <a:buFont typeface="Wingdings" charset="2"/>
              <a:buChar char=""/>
            </a:pPr>
            <a:r>
              <a:rPr b="0" lang="en-US" sz="1800" spc="-1" strike="noStrike">
                <a:solidFill>
                  <a:srgbClr val="000000"/>
                </a:solidFill>
                <a:latin typeface="Verdana"/>
              </a:rPr>
              <a:t>Developing Mobile Applications in Zend Studio</a:t>
            </a:r>
            <a:endParaRPr b="0" lang="fr-FR" sz="1800" spc="-1" strike="noStrike">
              <a:solidFill>
                <a:srgbClr val="000000"/>
              </a:solidFill>
              <a:latin typeface="Verdana"/>
            </a:endParaRPr>
          </a:p>
          <a:p>
            <a:pPr lvl="2" marL="1143000" indent="-228240" algn="just">
              <a:lnSpc>
                <a:spcPct val="100000"/>
              </a:lnSpc>
              <a:spcBef>
                <a:spcPts val="360"/>
              </a:spcBef>
              <a:buClr>
                <a:srgbClr val="7ba8a9"/>
              </a:buClr>
              <a:buFont typeface="Arial"/>
              <a:buChar char="•"/>
            </a:pPr>
            <a:r>
              <a:rPr b="0" lang="fr-FR" sz="1800" spc="-1" strike="noStrike" u="sng">
                <a:solidFill>
                  <a:srgbClr val="50797a"/>
                </a:solidFill>
                <a:uFillTx/>
                <a:latin typeface="Verdana"/>
                <a:hlinkClick r:id="rId7"/>
              </a:rPr>
              <a:t>https://</a:t>
            </a:r>
            <a:r>
              <a:rPr b="0" lang="fr-FR" sz="1800" spc="-1" strike="noStrike" u="sng">
                <a:solidFill>
                  <a:srgbClr val="50797a"/>
                </a:solidFill>
                <a:uFillTx/>
                <a:latin typeface="Verdana"/>
                <a:hlinkClick r:id="rId8"/>
              </a:rPr>
              <a:t>www.youtube.com</a:t>
            </a:r>
            <a:r>
              <a:rPr b="0" lang="fr-FR" sz="1800" spc="-1" strike="noStrike" u="sng">
                <a:solidFill>
                  <a:srgbClr val="50797a"/>
                </a:solidFill>
                <a:uFillTx/>
                <a:latin typeface="Verdana"/>
                <a:hlinkClick r:id="rId9"/>
              </a:rPr>
              <a:t>/</a:t>
            </a:r>
            <a:r>
              <a:rPr b="0" lang="fr-FR" sz="1800" spc="-1" strike="noStrike" u="sng">
                <a:solidFill>
                  <a:srgbClr val="50797a"/>
                </a:solidFill>
                <a:uFillTx/>
                <a:latin typeface="Verdana"/>
                <a:hlinkClick r:id="rId10"/>
              </a:rPr>
              <a:t>watch?v</a:t>
            </a:r>
            <a:r>
              <a:rPr b="0" lang="fr-FR" sz="1800" spc="-1" strike="noStrike" u="sng">
                <a:solidFill>
                  <a:srgbClr val="50797a"/>
                </a:solidFill>
                <a:uFillTx/>
                <a:latin typeface="Verdana"/>
                <a:hlinkClick r:id="rId11"/>
              </a:rPr>
              <a:t>=</a:t>
            </a:r>
            <a:r>
              <a:rPr b="0" lang="fr-FR" sz="1800" spc="-1" strike="noStrike" u="sng">
                <a:solidFill>
                  <a:srgbClr val="50797a"/>
                </a:solidFill>
                <a:uFillTx/>
                <a:latin typeface="Verdana"/>
                <a:hlinkClick r:id="rId12"/>
              </a:rPr>
              <a:t>lJVh6myWRRM</a:t>
            </a:r>
            <a:endParaRPr b="0" lang="fr-FR" sz="1800" spc="-1" strike="noStrike">
              <a:solidFill>
                <a:srgbClr val="000000"/>
              </a:solidFill>
              <a:latin typeface="Verdana"/>
            </a:endParaRPr>
          </a:p>
          <a:p>
            <a:pPr lvl="1" marL="743040" indent="-285480" algn="just">
              <a:lnSpc>
                <a:spcPct val="100000"/>
              </a:lnSpc>
              <a:spcBef>
                <a:spcPts val="360"/>
              </a:spcBef>
              <a:buClr>
                <a:srgbClr val="7ba8a9"/>
              </a:buClr>
              <a:buFont typeface="Wingdings" charset="2"/>
              <a:buChar char=""/>
            </a:pPr>
            <a:r>
              <a:rPr b="0" lang="fr-FR" sz="1800" spc="-1" strike="noStrike">
                <a:solidFill>
                  <a:srgbClr val="000000"/>
                </a:solidFill>
                <a:latin typeface="Verdana"/>
              </a:rPr>
              <a:t>Autres :</a:t>
            </a:r>
            <a:endParaRPr b="0" lang="fr-FR" sz="1800" spc="-1" strike="noStrike">
              <a:solidFill>
                <a:srgbClr val="000000"/>
              </a:solidFill>
              <a:latin typeface="Verdana"/>
            </a:endParaRPr>
          </a:p>
          <a:p>
            <a:pPr lvl="2" marL="1143000" indent="-228240" algn="just">
              <a:lnSpc>
                <a:spcPct val="100000"/>
              </a:lnSpc>
              <a:spcBef>
                <a:spcPts val="360"/>
              </a:spcBef>
              <a:buClr>
                <a:srgbClr val="7ba8a9"/>
              </a:buClr>
              <a:buFont typeface="Arial"/>
              <a:buChar char="•"/>
            </a:pPr>
            <a:r>
              <a:rPr b="0" lang="fr-FR" sz="1800" spc="-1" strike="noStrike" u="sng">
                <a:solidFill>
                  <a:srgbClr val="50797a"/>
                </a:solidFill>
                <a:uFillTx/>
                <a:latin typeface="Verdana"/>
                <a:hlinkClick r:id="rId13"/>
              </a:rPr>
              <a:t>https://</a:t>
            </a:r>
            <a:r>
              <a:rPr b="0" lang="fr-FR" sz="1800" spc="-1" strike="noStrike" u="sng">
                <a:solidFill>
                  <a:srgbClr val="50797a"/>
                </a:solidFill>
                <a:uFillTx/>
                <a:latin typeface="Verdana"/>
                <a:hlinkClick r:id="rId14"/>
              </a:rPr>
              <a:t>www.youtube.com</a:t>
            </a:r>
            <a:r>
              <a:rPr b="0" lang="fr-FR" sz="1800" spc="-1" strike="noStrike" u="sng">
                <a:solidFill>
                  <a:srgbClr val="50797a"/>
                </a:solidFill>
                <a:uFillTx/>
                <a:latin typeface="Verdana"/>
                <a:hlinkClick r:id="rId15"/>
              </a:rPr>
              <a:t>/</a:t>
            </a:r>
            <a:r>
              <a:rPr b="0" lang="fr-FR" sz="1800" spc="-1" strike="noStrike" u="sng">
                <a:solidFill>
                  <a:srgbClr val="50797a"/>
                </a:solidFill>
                <a:uFillTx/>
                <a:latin typeface="Verdana"/>
                <a:hlinkClick r:id="rId16"/>
              </a:rPr>
              <a:t>results?search_query</a:t>
            </a:r>
            <a:r>
              <a:rPr b="0" lang="fr-FR" sz="1800" spc="-1" strike="noStrike" u="sng">
                <a:solidFill>
                  <a:srgbClr val="50797a"/>
                </a:solidFill>
                <a:uFillTx/>
                <a:latin typeface="Verdana"/>
                <a:hlinkClick r:id="rId17"/>
              </a:rPr>
              <a:t>=</a:t>
            </a:r>
            <a:r>
              <a:rPr b="0" lang="fr-FR" sz="1800" spc="-1" strike="noStrike" u="sng">
                <a:solidFill>
                  <a:srgbClr val="50797a"/>
                </a:solidFill>
                <a:uFillTx/>
                <a:latin typeface="Verdana"/>
                <a:hlinkClick r:id="rId18"/>
              </a:rPr>
              <a:t>apigility</a:t>
            </a:r>
            <a:r>
              <a:rPr b="0" lang="fr-FR" sz="1800" spc="-1" strike="noStrike">
                <a:solidFill>
                  <a:srgbClr val="000000"/>
                </a:solidFill>
                <a:latin typeface="Verdana"/>
              </a:rPr>
              <a:t>   </a:t>
            </a:r>
            <a:endParaRPr b="0" lang="fr-FR" sz="1800" spc="-1" strike="noStrike">
              <a:solidFill>
                <a:srgbClr val="000000"/>
              </a:solidFill>
              <a:latin typeface="Verdana"/>
            </a:endParaRPr>
          </a:p>
          <a:p>
            <a:pPr marL="914400" algn="just">
              <a:lnSpc>
                <a:spcPct val="100000"/>
              </a:lnSpc>
              <a:spcBef>
                <a:spcPts val="360"/>
              </a:spcBef>
              <a:tabLst>
                <a:tab algn="l" pos="0"/>
              </a:tabLst>
            </a:pPr>
            <a:endParaRPr b="0" lang="fr-FR" sz="1800" spc="-1" strike="noStrike">
              <a:solidFill>
                <a:srgbClr val="000000"/>
              </a:solidFill>
              <a:latin typeface="Verdana"/>
            </a:endParaRPr>
          </a:p>
        </p:txBody>
      </p:sp>
      <p:pic>
        <p:nvPicPr>
          <p:cNvPr id="331" name="Picture 2" descr="Apigility"/>
          <p:cNvPicPr/>
          <p:nvPr/>
        </p:nvPicPr>
        <p:blipFill>
          <a:blip r:embed="rId19"/>
          <a:stretch/>
        </p:blipFill>
        <p:spPr>
          <a:xfrm>
            <a:off x="3274200" y="4384440"/>
            <a:ext cx="2381040" cy="1666440"/>
          </a:xfrm>
          <a:prstGeom prst="rect">
            <a:avLst/>
          </a:prstGeom>
          <a:ln w="0">
            <a:noFill/>
          </a:ln>
        </p:spPr>
      </p:pic>
      <p:pic>
        <p:nvPicPr>
          <p:cNvPr id="332" name="" descr=""/>
          <p:cNvPicPr/>
          <p:nvPr/>
        </p:nvPicPr>
        <p:blipFill>
          <a:blip r:embed="rId20"/>
          <a:stretch/>
        </p:blipFill>
        <p:spPr>
          <a:xfrm>
            <a:off x="7706160" y="0"/>
            <a:ext cx="1437840" cy="809280"/>
          </a:xfrm>
          <a:prstGeom prst="rect">
            <a:avLst/>
          </a:prstGeom>
          <a:ln w="0">
            <a:noFill/>
          </a:ln>
        </p:spPr>
      </p:pic>
      <p:pic>
        <p:nvPicPr>
          <p:cNvPr id="333" name="" descr=""/>
          <p:cNvPicPr/>
          <p:nvPr/>
        </p:nvPicPr>
        <p:blipFill>
          <a:blip r:embed="rId21"/>
          <a:stretch/>
        </p:blipFill>
        <p:spPr>
          <a:xfrm>
            <a:off x="7920000" y="1080360"/>
            <a:ext cx="1224000" cy="289800"/>
          </a:xfrm>
          <a:prstGeom prst="rect">
            <a:avLst/>
          </a:prstGeom>
          <a:ln w="0">
            <a:noFill/>
          </a:ln>
        </p:spPr>
      </p:pic>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4" name="Titre 1"/>
          <p:cNvSpPr txBox="1"/>
          <p:nvPr/>
        </p:nvSpPr>
        <p:spPr>
          <a:xfrm>
            <a:off x="857160" y="142920"/>
            <a:ext cx="7214760" cy="928440"/>
          </a:xfrm>
          <a:prstGeom prst="rect">
            <a:avLst/>
          </a:prstGeom>
          <a:noFill/>
          <a:ln w="0">
            <a:noFill/>
          </a:ln>
          <a:effectLst>
            <a:outerShdw dist="38160" dir="5400000" blurRad="50760">
              <a:srgbClr val="000000">
                <a:alpha val="43000"/>
              </a:srgbClr>
            </a:outerShdw>
          </a:effectLst>
        </p:spPr>
        <p:txBody>
          <a:bodyPr anchor="b">
            <a:noAutofit/>
          </a:bodyPr>
          <a:p>
            <a:pPr algn="ctr">
              <a:lnSpc>
                <a:spcPct val="100000"/>
              </a:lnSpc>
            </a:pPr>
            <a:r>
              <a:rPr b="1" lang="fr-FR" sz="3200" spc="-1" strike="noStrike">
                <a:solidFill>
                  <a:srgbClr val="433838"/>
                </a:solidFill>
                <a:latin typeface="Verdana"/>
              </a:rPr>
              <a:t>Continuous I &amp; D ?</a:t>
            </a:r>
            <a:endParaRPr b="0" lang="fr-FR" sz="3200" spc="-1" strike="noStrike">
              <a:solidFill>
                <a:srgbClr val="000000"/>
              </a:solidFill>
              <a:latin typeface="Times New Roman"/>
            </a:endParaRPr>
          </a:p>
        </p:txBody>
      </p:sp>
      <p:graphicFrame>
        <p:nvGraphicFramePr>
          <p:cNvPr id="335" name="Tableau 3"/>
          <p:cNvGraphicFramePr/>
          <p:nvPr/>
        </p:nvGraphicFramePr>
        <p:xfrm>
          <a:off x="392040" y="2027520"/>
          <a:ext cx="8348040" cy="1482840"/>
        </p:xfrm>
        <a:graphic>
          <a:graphicData uri="http://schemas.openxmlformats.org/drawingml/2006/table">
            <a:tbl>
              <a:tblPr/>
              <a:tblGrid>
                <a:gridCol w="3209400"/>
                <a:gridCol w="3238920"/>
                <a:gridCol w="1899720"/>
              </a:tblGrid>
              <a:tr h="370800">
                <a:tc>
                  <a:txBody>
                    <a:bodyPr>
                      <a:noAutofit/>
                    </a:bodyPr>
                    <a:p>
                      <a:pPr>
                        <a:lnSpc>
                          <a:spcPct val="100000"/>
                        </a:lnSpc>
                      </a:pPr>
                      <a:r>
                        <a:rPr b="1" lang="fr-FR" sz="1800" spc="-1" strike="noStrike">
                          <a:solidFill>
                            <a:srgbClr val="ffffff"/>
                          </a:solidFill>
                          <a:latin typeface="Verdana"/>
                        </a:rPr>
                        <a:t>Terme anglais</a:t>
                      </a:r>
                      <a:endParaRPr b="0" lang="fr-FR" sz="1800" spc="-1" strike="noStrike">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7ba8a9"/>
                    </a:solidFill>
                  </a:tcPr>
                </a:tc>
                <a:tc>
                  <a:txBody>
                    <a:bodyPr>
                      <a:noAutofit/>
                    </a:bodyPr>
                    <a:p>
                      <a:pPr>
                        <a:lnSpc>
                          <a:spcPct val="100000"/>
                        </a:lnSpc>
                      </a:pPr>
                      <a:r>
                        <a:rPr b="1" lang="fr-FR" sz="1800" spc="-1" strike="noStrike">
                          <a:solidFill>
                            <a:srgbClr val="ffffff"/>
                          </a:solidFill>
                          <a:latin typeface="Verdana"/>
                        </a:rPr>
                        <a:t>Terme francisé</a:t>
                      </a:r>
                      <a:endParaRPr b="0" lang="fr-FR" sz="1800" spc="-1" strike="noStrike">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7ba8a9"/>
                    </a:solidFill>
                  </a:tcPr>
                </a:tc>
                <a:tc>
                  <a:txBody>
                    <a:bodyPr>
                      <a:noAutofit/>
                    </a:bodyPr>
                    <a:p>
                      <a:pPr>
                        <a:lnSpc>
                          <a:spcPct val="100000"/>
                        </a:lnSpc>
                      </a:pPr>
                      <a:r>
                        <a:rPr b="1" lang="fr-FR" sz="1800" spc="-1" strike="noStrike">
                          <a:solidFill>
                            <a:srgbClr val="ffffff"/>
                          </a:solidFill>
                          <a:latin typeface="Verdana"/>
                        </a:rPr>
                        <a:t>Abréviation</a:t>
                      </a:r>
                      <a:endParaRPr b="0" lang="fr-FR" sz="1800" spc="-1" strike="noStrike">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7ba8a9"/>
                    </a:solidFill>
                  </a:tcPr>
                </a:tc>
              </a:tr>
              <a:tr h="370800">
                <a:tc>
                  <a:txBody>
                    <a:bodyPr>
                      <a:noAutofit/>
                    </a:bodyPr>
                    <a:p>
                      <a:pPr>
                        <a:lnSpc>
                          <a:spcPct val="100000"/>
                        </a:lnSpc>
                      </a:pPr>
                      <a:r>
                        <a:rPr b="0" lang="fr-FR" sz="1800" spc="-1" strike="noStrike">
                          <a:solidFill>
                            <a:srgbClr val="000000"/>
                          </a:solidFill>
                          <a:latin typeface="Verdana"/>
                        </a:rPr>
                        <a:t>Continuous Integration</a:t>
                      </a:r>
                      <a:endParaRPr b="0" lang="fr-FR"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d6e1e1"/>
                    </a:solidFill>
                  </a:tcPr>
                </a:tc>
                <a:tc>
                  <a:txBody>
                    <a:bodyPr>
                      <a:noAutofit/>
                    </a:bodyPr>
                    <a:p>
                      <a:pPr>
                        <a:lnSpc>
                          <a:spcPct val="100000"/>
                        </a:lnSpc>
                      </a:pPr>
                      <a:r>
                        <a:rPr b="0" lang="fr-FR" sz="1800" spc="-1" strike="noStrike">
                          <a:solidFill>
                            <a:srgbClr val="000000"/>
                          </a:solidFill>
                          <a:latin typeface="Verdana"/>
                        </a:rPr>
                        <a:t>Intégration Continue</a:t>
                      </a:r>
                      <a:endParaRPr b="0" lang="fr-FR"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d6e1e1"/>
                    </a:solidFill>
                  </a:tcPr>
                </a:tc>
                <a:tc>
                  <a:txBody>
                    <a:bodyPr>
                      <a:noAutofit/>
                    </a:bodyPr>
                    <a:p>
                      <a:pPr algn="ctr">
                        <a:lnSpc>
                          <a:spcPct val="100000"/>
                        </a:lnSpc>
                      </a:pPr>
                      <a:r>
                        <a:rPr b="0" lang="fr-FR" sz="1800" spc="-1" strike="noStrike">
                          <a:solidFill>
                            <a:srgbClr val="000000"/>
                          </a:solidFill>
                          <a:latin typeface="Verdana"/>
                        </a:rPr>
                        <a:t>CI</a:t>
                      </a:r>
                      <a:endParaRPr b="0" lang="fr-FR"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d6e1e1"/>
                    </a:solidFill>
                  </a:tcPr>
                </a:tc>
              </a:tr>
              <a:tr h="370800">
                <a:tc>
                  <a:txBody>
                    <a:bodyPr>
                      <a:noAutofit/>
                    </a:bodyPr>
                    <a:p>
                      <a:pPr>
                        <a:lnSpc>
                          <a:spcPct val="100000"/>
                        </a:lnSpc>
                      </a:pPr>
                      <a:r>
                        <a:rPr b="0" lang="fr-FR" sz="1800" spc="-1" strike="noStrike">
                          <a:solidFill>
                            <a:srgbClr val="000000"/>
                          </a:solidFill>
                          <a:latin typeface="Verdana"/>
                        </a:rPr>
                        <a:t>Continuous Delivery</a:t>
                      </a:r>
                      <a:endParaRPr b="0" lang="fr-FR"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d6e1e1"/>
                    </a:solidFill>
                  </a:tcPr>
                </a:tc>
                <a:tc>
                  <a:txBody>
                    <a:bodyPr>
                      <a:noAutofit/>
                    </a:bodyPr>
                    <a:p>
                      <a:pPr>
                        <a:lnSpc>
                          <a:spcPct val="100000"/>
                        </a:lnSpc>
                      </a:pPr>
                      <a:r>
                        <a:rPr b="0" lang="fr-FR" sz="1800" spc="-1" strike="noStrike">
                          <a:solidFill>
                            <a:srgbClr val="000000"/>
                          </a:solidFill>
                          <a:latin typeface="Verdana"/>
                        </a:rPr>
                        <a:t>Livraison Continue</a:t>
                      </a:r>
                      <a:endParaRPr b="0" lang="fr-FR"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cf0f0"/>
                    </a:solidFill>
                  </a:tcPr>
                </a:tc>
                <a:tc>
                  <a:txBody>
                    <a:bodyPr>
                      <a:noAutofit/>
                    </a:bodyPr>
                    <a:p>
                      <a:pPr algn="ctr">
                        <a:lnSpc>
                          <a:spcPct val="100000"/>
                        </a:lnSpc>
                      </a:pPr>
                      <a:r>
                        <a:rPr b="0" lang="fr-FR" sz="1800" spc="-1" strike="noStrike">
                          <a:solidFill>
                            <a:srgbClr val="000000"/>
                          </a:solidFill>
                          <a:latin typeface="Verdana"/>
                        </a:rPr>
                        <a:t>CD?</a:t>
                      </a:r>
                      <a:endParaRPr b="0" lang="fr-FR"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d6e1e1"/>
                    </a:solidFill>
                  </a:tcPr>
                </a:tc>
              </a:tr>
              <a:tr h="370800">
                <a:tc>
                  <a:txBody>
                    <a:bodyPr>
                      <a:noAutofit/>
                    </a:bodyPr>
                    <a:p>
                      <a:pPr>
                        <a:lnSpc>
                          <a:spcPct val="100000"/>
                        </a:lnSpc>
                      </a:pPr>
                      <a:r>
                        <a:rPr b="0" lang="fr-FR" sz="1800" spc="-1" strike="noStrike">
                          <a:solidFill>
                            <a:srgbClr val="000000"/>
                          </a:solidFill>
                          <a:latin typeface="Verdana"/>
                        </a:rPr>
                        <a:t>Continuous Deployment</a:t>
                      </a:r>
                      <a:endParaRPr b="0" lang="fr-FR"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d6e1e1"/>
                    </a:solidFill>
                  </a:tcPr>
                </a:tc>
                <a:tc>
                  <a:txBody>
                    <a:bodyPr>
                      <a:noAutofit/>
                    </a:bodyPr>
                    <a:p>
                      <a:pPr>
                        <a:lnSpc>
                          <a:spcPct val="100000"/>
                        </a:lnSpc>
                      </a:pPr>
                      <a:r>
                        <a:rPr b="0" lang="fr-FR" sz="1800" spc="-1" strike="noStrike">
                          <a:solidFill>
                            <a:srgbClr val="000000"/>
                          </a:solidFill>
                          <a:latin typeface="Verdana"/>
                        </a:rPr>
                        <a:t>Déploiement continu</a:t>
                      </a:r>
                      <a:endParaRPr b="0" lang="fr-FR"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d6e1e1"/>
                    </a:solidFill>
                  </a:tcPr>
                </a:tc>
                <a:tc>
                  <a:txBody>
                    <a:bodyPr>
                      <a:noAutofit/>
                    </a:bodyPr>
                    <a:p>
                      <a:pPr algn="ctr">
                        <a:lnSpc>
                          <a:spcPct val="100000"/>
                        </a:lnSpc>
                      </a:pPr>
                      <a:r>
                        <a:rPr b="0" lang="fr-FR" sz="1800" spc="-1" strike="noStrike">
                          <a:solidFill>
                            <a:srgbClr val="000000"/>
                          </a:solidFill>
                          <a:latin typeface="Verdana"/>
                        </a:rPr>
                        <a:t>CD?</a:t>
                      </a:r>
                      <a:endParaRPr b="0" lang="fr-FR"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d6e1e1"/>
                    </a:solidFill>
                  </a:tcPr>
                </a:tc>
              </a:tr>
            </a:tbl>
          </a:graphicData>
        </a:graphic>
      </p:graphicFrame>
      <p:sp>
        <p:nvSpPr>
          <p:cNvPr id="336" name="Espace réservé du contenu 4"/>
          <p:cNvSpPr txBox="1"/>
          <p:nvPr/>
        </p:nvSpPr>
        <p:spPr>
          <a:xfrm>
            <a:off x="4076280" y="4591800"/>
            <a:ext cx="3505320" cy="1491120"/>
          </a:xfrm>
          <a:prstGeom prst="rect">
            <a:avLst/>
          </a:prstGeom>
          <a:noFill/>
          <a:ln w="9360">
            <a:noFill/>
          </a:ln>
        </p:spPr>
        <p:txBody>
          <a:bodyPr>
            <a:normAutofit/>
          </a:bodyPr>
          <a:p>
            <a:pPr>
              <a:lnSpc>
                <a:spcPct val="100000"/>
              </a:lnSpc>
              <a:spcBef>
                <a:spcPts val="961"/>
              </a:spcBef>
              <a:tabLst>
                <a:tab algn="l" pos="0"/>
              </a:tabLst>
            </a:pPr>
            <a:r>
              <a:rPr b="0" lang="fr-FR" sz="4800" spc="-1" strike="noStrike">
                <a:solidFill>
                  <a:srgbClr val="000000"/>
                </a:solidFill>
                <a:latin typeface="Verdana"/>
              </a:rPr>
              <a:t>Kézako ?</a:t>
            </a:r>
            <a:endParaRPr b="0" lang="fr-FR" sz="4800" spc="-1" strike="noStrike">
              <a:solidFill>
                <a:srgbClr val="000000"/>
              </a:solidFill>
              <a:latin typeface="Verdana"/>
            </a:endParaRPr>
          </a:p>
        </p:txBody>
      </p:sp>
      <p:pic>
        <p:nvPicPr>
          <p:cNvPr id="337" name="Picture 2" descr="https://duckduckgo.com/i/d01e25ff.png"/>
          <p:cNvPicPr/>
          <p:nvPr/>
        </p:nvPicPr>
        <p:blipFill>
          <a:blip r:embed="rId1"/>
          <a:stretch/>
        </p:blipFill>
        <p:spPr>
          <a:xfrm>
            <a:off x="1184400" y="4007520"/>
            <a:ext cx="1828440" cy="1904760"/>
          </a:xfrm>
          <a:prstGeom prst="rect">
            <a:avLst/>
          </a:prstGeom>
          <a:ln w="0">
            <a:noFill/>
          </a:ln>
        </p:spPr>
      </p:pic>
      <p:sp>
        <p:nvSpPr>
          <p:cNvPr id="338" name="Bulle ronde 6"/>
          <p:cNvSpPr/>
          <p:nvPr/>
        </p:nvSpPr>
        <p:spPr>
          <a:xfrm>
            <a:off x="3013200" y="4483080"/>
            <a:ext cx="5059080" cy="1257120"/>
          </a:xfrm>
          <a:prstGeom prst="wedgeEllipseCallout">
            <a:avLst>
              <a:gd name="adj1" fmla="val -50704"/>
              <a:gd name="adj2" fmla="val -49621"/>
            </a:avLst>
          </a:prstGeom>
          <a:noFill/>
          <a:ln w="0">
            <a:solidFill>
              <a:srgbClr val="bab5a6">
                <a:lumMod val="75000"/>
              </a:srgbClr>
            </a:solidFill>
          </a:ln>
        </p:spPr>
        <p:style>
          <a:lnRef idx="0"/>
          <a:fillRef idx="0"/>
          <a:effectRef idx="0"/>
          <a:fontRef idx="minor"/>
        </p:style>
      </p:sp>
      <p:pic>
        <p:nvPicPr>
          <p:cNvPr id="339" name="" descr=""/>
          <p:cNvPicPr/>
          <p:nvPr/>
        </p:nvPicPr>
        <p:blipFill>
          <a:blip r:embed="rId2"/>
          <a:stretch/>
        </p:blipFill>
        <p:spPr>
          <a:xfrm>
            <a:off x="7706160" y="0"/>
            <a:ext cx="1437840" cy="809280"/>
          </a:xfrm>
          <a:prstGeom prst="rect">
            <a:avLst/>
          </a:prstGeom>
          <a:ln w="0">
            <a:noFill/>
          </a:ln>
        </p:spPr>
      </p:pic>
      <p:pic>
        <p:nvPicPr>
          <p:cNvPr id="340" name="" descr=""/>
          <p:cNvPicPr/>
          <p:nvPr/>
        </p:nvPicPr>
        <p:blipFill>
          <a:blip r:embed="rId3"/>
          <a:stretch/>
        </p:blipFill>
        <p:spPr>
          <a:xfrm>
            <a:off x="7920000" y="1080360"/>
            <a:ext cx="1224000" cy="289800"/>
          </a:xfrm>
          <a:prstGeom prst="rect">
            <a:avLst/>
          </a:prstGeom>
          <a:ln w="0">
            <a:noFill/>
          </a:ln>
        </p:spPr>
      </p:pic>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1" name="Titre 1"/>
          <p:cNvSpPr txBox="1"/>
          <p:nvPr/>
        </p:nvSpPr>
        <p:spPr>
          <a:xfrm>
            <a:off x="857160" y="142920"/>
            <a:ext cx="7214760" cy="928440"/>
          </a:xfrm>
          <a:prstGeom prst="rect">
            <a:avLst/>
          </a:prstGeom>
          <a:noFill/>
          <a:ln w="0">
            <a:noFill/>
          </a:ln>
          <a:effectLst>
            <a:outerShdw dist="38160" dir="5400000" blurRad="50760">
              <a:srgbClr val="000000">
                <a:alpha val="43000"/>
              </a:srgbClr>
            </a:outerShdw>
          </a:effectLst>
        </p:spPr>
        <p:txBody>
          <a:bodyPr anchor="b">
            <a:noAutofit/>
          </a:bodyPr>
          <a:p>
            <a:pPr algn="ctr">
              <a:lnSpc>
                <a:spcPct val="100000"/>
              </a:lnSpc>
            </a:pPr>
            <a:r>
              <a:rPr b="1" lang="fr-FR" sz="3200" spc="-1" strike="noStrike">
                <a:solidFill>
                  <a:srgbClr val="433838"/>
                </a:solidFill>
                <a:latin typeface="Verdana"/>
              </a:rPr>
              <a:t>Continuous Integration (CI)</a:t>
            </a:r>
            <a:endParaRPr b="0" lang="fr-FR" sz="3200" spc="-1" strike="noStrike">
              <a:solidFill>
                <a:srgbClr val="000000"/>
              </a:solidFill>
              <a:latin typeface="Times New Roman"/>
            </a:endParaRPr>
          </a:p>
        </p:txBody>
      </p:sp>
      <p:sp>
        <p:nvSpPr>
          <p:cNvPr id="342" name="Espace réservé du contenu 2"/>
          <p:cNvSpPr txBox="1"/>
          <p:nvPr/>
        </p:nvSpPr>
        <p:spPr>
          <a:xfrm>
            <a:off x="375480" y="1655640"/>
            <a:ext cx="8178480" cy="4799520"/>
          </a:xfrm>
          <a:prstGeom prst="rect">
            <a:avLst/>
          </a:prstGeom>
          <a:noFill/>
          <a:ln w="9360">
            <a:noFill/>
          </a:ln>
        </p:spPr>
        <p:txBody>
          <a:bodyPr>
            <a:noAutofit/>
          </a:bodyPr>
          <a:p>
            <a:pPr marL="343080" indent="-342720">
              <a:lnSpc>
                <a:spcPct val="100000"/>
              </a:lnSpc>
              <a:spcBef>
                <a:spcPts val="281"/>
              </a:spcBef>
              <a:buClr>
                <a:srgbClr val="7ba8a9"/>
              </a:buClr>
              <a:buFont typeface="Wingdings" charset="2"/>
              <a:buChar char=""/>
            </a:pPr>
            <a:r>
              <a:rPr b="0" i="1" lang="fr-FR" sz="1400" spc="-1" strike="noStrike">
                <a:solidFill>
                  <a:srgbClr val="000000"/>
                </a:solidFill>
                <a:latin typeface="Verdana"/>
              </a:rPr>
              <a:t>L'intégration continue est un ensemble de pratiques utilisées en génie logiciel consistant à vérifier à chaque modification de code source que le résultat des modifications ne produit pas de régression dans l'application développée. /…/ Le principal but de cette pratique est de détecter les problèmes d'intégration au plus tôt lors du développement. De plus, elle permet d'automatiser l'exécution des suites de tests et de voir l'évolution du développement du logiciel.     </a:t>
            </a:r>
            <a:r>
              <a:rPr b="0" i="1" lang="fr-FR" sz="1200" spc="-1" strike="noStrike">
                <a:solidFill>
                  <a:srgbClr val="000000"/>
                </a:solidFill>
                <a:latin typeface="Verdana"/>
              </a:rPr>
              <a:t>(</a:t>
            </a:r>
            <a:r>
              <a:rPr b="0" lang="fr-FR" sz="1200" spc="-1" strike="noStrike" u="sng">
                <a:solidFill>
                  <a:srgbClr val="50797a"/>
                </a:solidFill>
                <a:uFillTx/>
                <a:latin typeface="Verdana"/>
                <a:hlinkClick r:id="rId1"/>
              </a:rPr>
              <a:t>https</a:t>
            </a:r>
            <a:r>
              <a:rPr b="0" lang="fr-FR" sz="1200" spc="-1" strike="noStrike" u="sng">
                <a:solidFill>
                  <a:srgbClr val="50797a"/>
                </a:solidFill>
                <a:uFillTx/>
                <a:latin typeface="Verdana"/>
                <a:hlinkClick r:id="rId2"/>
              </a:rPr>
              <a:t>://</a:t>
            </a:r>
            <a:r>
              <a:rPr b="0" lang="fr-FR" sz="1200" spc="-1" strike="noStrike" u="sng">
                <a:solidFill>
                  <a:srgbClr val="50797a"/>
                </a:solidFill>
                <a:uFillTx/>
                <a:latin typeface="Verdana"/>
                <a:hlinkClick r:id="rId3"/>
              </a:rPr>
              <a:t>fr.wikipedia.org</a:t>
            </a:r>
            <a:r>
              <a:rPr b="0" lang="fr-FR" sz="1200" spc="-1" strike="noStrike" u="sng">
                <a:solidFill>
                  <a:srgbClr val="50797a"/>
                </a:solidFill>
                <a:uFillTx/>
                <a:latin typeface="Verdana"/>
                <a:hlinkClick r:id="rId4"/>
              </a:rPr>
              <a:t>/wiki/</a:t>
            </a:r>
            <a:r>
              <a:rPr b="0" lang="fr-FR" sz="1200" spc="-1" strike="noStrike" u="sng">
                <a:solidFill>
                  <a:srgbClr val="50797a"/>
                </a:solidFill>
                <a:uFillTx/>
                <a:latin typeface="Verdana"/>
                <a:hlinkClick r:id="rId5"/>
              </a:rPr>
              <a:t>Int%C3%A9gration_continue</a:t>
            </a:r>
            <a:r>
              <a:rPr b="0" lang="fr-FR" sz="1200" spc="-1" strike="noStrike">
                <a:solidFill>
                  <a:srgbClr val="000000"/>
                </a:solidFill>
                <a:latin typeface="Verdana"/>
              </a:rPr>
              <a:t> )</a:t>
            </a:r>
            <a:endParaRPr b="0" lang="fr-FR" sz="1200" spc="-1" strike="noStrike">
              <a:solidFill>
                <a:srgbClr val="000000"/>
              </a:solidFill>
              <a:latin typeface="Verdana"/>
            </a:endParaRPr>
          </a:p>
          <a:p>
            <a:pPr algn="just">
              <a:lnSpc>
                <a:spcPct val="100000"/>
              </a:lnSpc>
              <a:spcBef>
                <a:spcPts val="281"/>
              </a:spcBef>
            </a:pPr>
            <a:endParaRPr b="0" lang="fr-FR" sz="1200" spc="-1" strike="noStrike">
              <a:solidFill>
                <a:srgbClr val="000000"/>
              </a:solidFill>
              <a:latin typeface="Verdana"/>
            </a:endParaRPr>
          </a:p>
          <a:p>
            <a:pPr algn="just">
              <a:lnSpc>
                <a:spcPct val="100000"/>
              </a:lnSpc>
              <a:spcBef>
                <a:spcPts val="281"/>
              </a:spcBef>
              <a:tabLst>
                <a:tab algn="l" pos="0"/>
              </a:tabLst>
            </a:pPr>
            <a:r>
              <a:rPr b="0" lang="fr-FR" sz="1400" spc="-1" strike="noStrike">
                <a:solidFill>
                  <a:srgbClr val="000000"/>
                </a:solidFill>
                <a:latin typeface="Verdana"/>
              </a:rPr>
              <a:t>Pour clarifier :</a:t>
            </a:r>
            <a:endParaRPr b="0" lang="fr-FR" sz="1400" spc="-1" strike="noStrike">
              <a:solidFill>
                <a:srgbClr val="000000"/>
              </a:solidFill>
              <a:latin typeface="Verdana"/>
            </a:endParaRPr>
          </a:p>
          <a:p>
            <a:pPr marL="343080" indent="-342720" algn="just">
              <a:lnSpc>
                <a:spcPct val="100000"/>
              </a:lnSpc>
              <a:spcBef>
                <a:spcPts val="281"/>
              </a:spcBef>
              <a:buClr>
                <a:srgbClr val="7ba8a9"/>
              </a:buClr>
              <a:buFont typeface="Wingdings" charset="2"/>
              <a:buChar char=""/>
              <a:tabLst>
                <a:tab algn="l" pos="0"/>
              </a:tabLst>
            </a:pPr>
            <a:r>
              <a:rPr b="0" lang="fr-FR" sz="1400" spc="-1" strike="noStrike">
                <a:solidFill>
                  <a:srgbClr val="000000"/>
                </a:solidFill>
                <a:latin typeface="Verdana"/>
              </a:rPr>
              <a:t>L'idée est de tester votre code aussi souvent que possible pour rattraper rapidement les problèmes (on est ici dans un contexte de développement agile).</a:t>
            </a:r>
            <a:endParaRPr b="0" lang="fr-FR" sz="1400" spc="-1" strike="noStrike">
              <a:solidFill>
                <a:srgbClr val="000000"/>
              </a:solidFill>
              <a:latin typeface="Verdana"/>
            </a:endParaRPr>
          </a:p>
          <a:p>
            <a:pPr marL="343080" indent="-342720" algn="just">
              <a:lnSpc>
                <a:spcPct val="100000"/>
              </a:lnSpc>
              <a:spcBef>
                <a:spcPts val="281"/>
              </a:spcBef>
              <a:buClr>
                <a:srgbClr val="7ba8a9"/>
              </a:buClr>
              <a:buFont typeface="Wingdings" charset="2"/>
              <a:buChar char=""/>
              <a:tabLst>
                <a:tab algn="l" pos="0"/>
              </a:tabLst>
            </a:pPr>
            <a:r>
              <a:rPr b="0" lang="fr-FR" sz="1400" spc="-1" strike="noStrike">
                <a:solidFill>
                  <a:srgbClr val="000000"/>
                </a:solidFill>
                <a:latin typeface="Verdana"/>
              </a:rPr>
              <a:t>CI implique que les développeurs travaillent sous le contrôle d'un gestionnaire de versions (Subversion ou Git).</a:t>
            </a:r>
            <a:endParaRPr b="0" lang="fr-FR" sz="1400" spc="-1" strike="noStrike">
              <a:solidFill>
                <a:srgbClr val="000000"/>
              </a:solidFill>
              <a:latin typeface="Verdana"/>
            </a:endParaRPr>
          </a:p>
          <a:p>
            <a:pPr marL="343080" indent="-342720" algn="just">
              <a:lnSpc>
                <a:spcPct val="100000"/>
              </a:lnSpc>
              <a:spcBef>
                <a:spcPts val="281"/>
              </a:spcBef>
              <a:buClr>
                <a:srgbClr val="7ba8a9"/>
              </a:buClr>
              <a:buFont typeface="Wingdings" charset="2"/>
              <a:buChar char=""/>
              <a:tabLst>
                <a:tab algn="l" pos="0"/>
              </a:tabLst>
            </a:pPr>
            <a:r>
              <a:rPr b="0" lang="fr-FR" sz="1400" spc="-1" strike="noStrike">
                <a:solidFill>
                  <a:srgbClr val="000000"/>
                </a:solidFill>
                <a:latin typeface="Verdana"/>
              </a:rPr>
              <a:t>La plupart du travail de contrôle de la non régression est effectué par des tests automatisés, et cette technique nécessite donc la mise en place de tests unitaires. </a:t>
            </a:r>
            <a:endParaRPr b="0" lang="fr-FR" sz="1400" spc="-1" strike="noStrike">
              <a:solidFill>
                <a:srgbClr val="000000"/>
              </a:solidFill>
              <a:latin typeface="Verdana"/>
            </a:endParaRPr>
          </a:p>
          <a:p>
            <a:pPr marL="343080" indent="-342720" algn="just">
              <a:lnSpc>
                <a:spcPct val="100000"/>
              </a:lnSpc>
              <a:spcBef>
                <a:spcPts val="281"/>
              </a:spcBef>
              <a:buClr>
                <a:srgbClr val="7ba8a9"/>
              </a:buClr>
              <a:buFont typeface="Wingdings" charset="2"/>
              <a:buChar char=""/>
              <a:tabLst>
                <a:tab algn="l" pos="0"/>
              </a:tabLst>
            </a:pPr>
            <a:r>
              <a:rPr b="0" lang="fr-FR" sz="1400" spc="-1" strike="noStrike">
                <a:solidFill>
                  <a:srgbClr val="000000"/>
                </a:solidFill>
                <a:latin typeface="Verdana"/>
              </a:rPr>
              <a:t>A la fin du travail de contrôle, le code est déployé sur un serveur d’intégration.</a:t>
            </a:r>
            <a:endParaRPr b="0" lang="fr-FR" sz="1400" spc="-1" strike="noStrike">
              <a:solidFill>
                <a:srgbClr val="000000"/>
              </a:solidFill>
              <a:latin typeface="Verdana"/>
            </a:endParaRPr>
          </a:p>
          <a:p>
            <a:pPr marL="343080" indent="-342720" algn="just">
              <a:lnSpc>
                <a:spcPct val="100000"/>
              </a:lnSpc>
              <a:spcBef>
                <a:spcPts val="281"/>
              </a:spcBef>
              <a:buClr>
                <a:srgbClr val="7ba8a9"/>
              </a:buClr>
              <a:buFont typeface="Wingdings" charset="2"/>
              <a:buChar char=""/>
              <a:tabLst>
                <a:tab algn="l" pos="0"/>
              </a:tabLst>
            </a:pPr>
            <a:r>
              <a:rPr b="0" lang="fr-FR" sz="1400" spc="-1" strike="noStrike">
                <a:solidFill>
                  <a:srgbClr val="000000"/>
                </a:solidFill>
                <a:latin typeface="Verdana"/>
              </a:rPr>
              <a:t>Pour la petite histoire, CI aurait été utilisée par IBM dès les années 60, pour le développement de l’OS/360 </a:t>
            </a:r>
            <a:endParaRPr b="0" lang="fr-FR" sz="1400" spc="-1" strike="noStrike">
              <a:solidFill>
                <a:srgbClr val="000000"/>
              </a:solidFill>
              <a:latin typeface="Verdana"/>
            </a:endParaRPr>
          </a:p>
          <a:p>
            <a:pPr marL="457200" algn="just">
              <a:lnSpc>
                <a:spcPct val="100000"/>
              </a:lnSpc>
              <a:spcBef>
                <a:spcPts val="241"/>
              </a:spcBef>
              <a:tabLst>
                <a:tab algn="l" pos="0"/>
              </a:tabLst>
            </a:pPr>
            <a:r>
              <a:rPr b="0" lang="fr-FR" sz="1200" spc="-1" strike="noStrike">
                <a:solidFill>
                  <a:srgbClr val="000000"/>
                </a:solidFill>
                <a:latin typeface="Verdana"/>
              </a:rPr>
              <a:t>(Source : </a:t>
            </a:r>
            <a:r>
              <a:rPr b="0" lang="fr-FR" sz="1200" spc="-1" strike="noStrike" u="sng">
                <a:solidFill>
                  <a:srgbClr val="50797a"/>
                </a:solidFill>
                <a:uFillTx/>
                <a:latin typeface="Verdana"/>
                <a:hlinkClick r:id="rId6"/>
              </a:rPr>
              <a:t>http</a:t>
            </a:r>
            <a:r>
              <a:rPr b="0" lang="fr-FR" sz="1200" spc="-1" strike="noStrike" u="sng">
                <a:solidFill>
                  <a:srgbClr val="50797a"/>
                </a:solidFill>
                <a:uFillTx/>
                <a:latin typeface="Verdana"/>
                <a:hlinkClick r:id="rId7"/>
              </a:rPr>
              <a:t>://</a:t>
            </a:r>
            <a:r>
              <a:rPr b="0" lang="fr-FR" sz="1200" spc="-1" strike="noStrike" u="sng">
                <a:solidFill>
                  <a:srgbClr val="50797a"/>
                </a:solidFill>
                <a:uFillTx/>
                <a:latin typeface="Verdana"/>
                <a:hlinkClick r:id="rId8"/>
              </a:rPr>
              <a:t>www.commentcamarche.net</a:t>
            </a:r>
            <a:r>
              <a:rPr b="0" lang="fr-FR" sz="1200" spc="-1" strike="noStrike" u="sng">
                <a:solidFill>
                  <a:srgbClr val="50797a"/>
                </a:solidFill>
                <a:uFillTx/>
                <a:latin typeface="Verdana"/>
                <a:hlinkClick r:id="rId9"/>
              </a:rPr>
              <a:t>/</a:t>
            </a:r>
            <a:r>
              <a:rPr b="0" lang="fr-FR" sz="1200" spc="-1" strike="noStrike" u="sng">
                <a:solidFill>
                  <a:srgbClr val="50797a"/>
                </a:solidFill>
                <a:uFillTx/>
                <a:latin typeface="Verdana"/>
                <a:hlinkClick r:id="rId10"/>
              </a:rPr>
              <a:t>faq</a:t>
            </a:r>
            <a:r>
              <a:rPr b="0" lang="fr-FR" sz="1200" spc="-1" strike="noStrike" u="sng">
                <a:solidFill>
                  <a:srgbClr val="50797a"/>
                </a:solidFill>
                <a:uFillTx/>
                <a:latin typeface="Verdana"/>
                <a:hlinkClick r:id="rId11"/>
              </a:rPr>
              <a:t>/24318-concept-de-l-</a:t>
            </a:r>
            <a:r>
              <a:rPr b="0" lang="fr-FR" sz="1200" spc="-1" strike="noStrike" u="sng">
                <a:solidFill>
                  <a:srgbClr val="50797a"/>
                </a:solidFill>
                <a:uFillTx/>
                <a:latin typeface="Verdana"/>
                <a:hlinkClick r:id="rId12"/>
              </a:rPr>
              <a:t>integration</a:t>
            </a:r>
            <a:r>
              <a:rPr b="0" lang="fr-FR" sz="1200" spc="-1" strike="noStrike" u="sng">
                <a:solidFill>
                  <a:srgbClr val="50797a"/>
                </a:solidFill>
                <a:uFillTx/>
                <a:latin typeface="Verdana"/>
                <a:hlinkClick r:id="rId13"/>
              </a:rPr>
              <a:t>-continue</a:t>
            </a:r>
            <a:r>
              <a:rPr b="0" lang="fr-FR" sz="1200" spc="-1" strike="noStrike">
                <a:solidFill>
                  <a:srgbClr val="000000"/>
                </a:solidFill>
                <a:latin typeface="Verdana"/>
              </a:rPr>
              <a:t> )</a:t>
            </a:r>
            <a:endParaRPr b="0" lang="fr-FR" sz="1200" spc="-1" strike="noStrike">
              <a:solidFill>
                <a:srgbClr val="000000"/>
              </a:solidFill>
              <a:latin typeface="Verdana"/>
            </a:endParaRPr>
          </a:p>
          <a:p>
            <a:pPr marL="914400" algn="just">
              <a:lnSpc>
                <a:spcPct val="100000"/>
              </a:lnSpc>
              <a:spcBef>
                <a:spcPts val="281"/>
              </a:spcBef>
              <a:tabLst>
                <a:tab algn="l" pos="0"/>
              </a:tabLst>
            </a:pPr>
            <a:endParaRPr b="0" lang="fr-FR" sz="1200" spc="-1" strike="noStrike">
              <a:solidFill>
                <a:srgbClr val="000000"/>
              </a:solidFill>
              <a:latin typeface="Verdana"/>
            </a:endParaRPr>
          </a:p>
        </p:txBody>
      </p:sp>
      <p:pic>
        <p:nvPicPr>
          <p:cNvPr id="343" name="" descr=""/>
          <p:cNvPicPr/>
          <p:nvPr/>
        </p:nvPicPr>
        <p:blipFill>
          <a:blip r:embed="rId14"/>
          <a:stretch/>
        </p:blipFill>
        <p:spPr>
          <a:xfrm>
            <a:off x="7706160" y="0"/>
            <a:ext cx="1437840" cy="809280"/>
          </a:xfrm>
          <a:prstGeom prst="rect">
            <a:avLst/>
          </a:prstGeom>
          <a:ln w="0">
            <a:noFill/>
          </a:ln>
        </p:spPr>
      </p:pic>
      <p:pic>
        <p:nvPicPr>
          <p:cNvPr id="344" name="" descr=""/>
          <p:cNvPicPr/>
          <p:nvPr/>
        </p:nvPicPr>
        <p:blipFill>
          <a:blip r:embed="rId15"/>
          <a:stretch/>
        </p:blipFill>
        <p:spPr>
          <a:xfrm>
            <a:off x="7920000" y="1080360"/>
            <a:ext cx="1224000" cy="289800"/>
          </a:xfrm>
          <a:prstGeom prst="rect">
            <a:avLst/>
          </a:prstGeom>
          <a:ln w="0">
            <a:noFill/>
          </a:ln>
        </p:spPr>
      </p:pic>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5" name="Titre 1"/>
          <p:cNvSpPr txBox="1"/>
          <p:nvPr/>
        </p:nvSpPr>
        <p:spPr>
          <a:xfrm>
            <a:off x="857160" y="142920"/>
            <a:ext cx="7214760" cy="928440"/>
          </a:xfrm>
          <a:prstGeom prst="rect">
            <a:avLst/>
          </a:prstGeom>
          <a:noFill/>
          <a:ln w="0">
            <a:noFill/>
          </a:ln>
          <a:effectLst>
            <a:outerShdw dist="38160" dir="5400000" blurRad="50760">
              <a:srgbClr val="000000">
                <a:alpha val="43000"/>
              </a:srgbClr>
            </a:outerShdw>
          </a:effectLst>
        </p:spPr>
        <p:txBody>
          <a:bodyPr anchor="b">
            <a:noAutofit/>
          </a:bodyPr>
          <a:p>
            <a:pPr algn="ctr">
              <a:lnSpc>
                <a:spcPct val="100000"/>
              </a:lnSpc>
            </a:pPr>
            <a:r>
              <a:rPr b="1" lang="fr-FR" sz="2800" spc="-1" strike="noStrike">
                <a:solidFill>
                  <a:srgbClr val="433838"/>
                </a:solidFill>
                <a:latin typeface="Verdana"/>
              </a:rPr>
              <a:t>Continuous Delivery &amp; Deployment</a:t>
            </a:r>
            <a:endParaRPr b="0" lang="fr-FR" sz="2800" spc="-1" strike="noStrike">
              <a:solidFill>
                <a:srgbClr val="000000"/>
              </a:solidFill>
              <a:latin typeface="Times New Roman"/>
            </a:endParaRPr>
          </a:p>
        </p:txBody>
      </p:sp>
      <p:sp>
        <p:nvSpPr>
          <p:cNvPr id="346" name="Espace réservé du contenu 2"/>
          <p:cNvSpPr txBox="1"/>
          <p:nvPr/>
        </p:nvSpPr>
        <p:spPr>
          <a:xfrm>
            <a:off x="375480" y="1655640"/>
            <a:ext cx="8178480" cy="4799520"/>
          </a:xfrm>
          <a:prstGeom prst="rect">
            <a:avLst/>
          </a:prstGeom>
          <a:noFill/>
          <a:ln w="9360">
            <a:noFill/>
          </a:ln>
        </p:spPr>
        <p:txBody>
          <a:bodyPr>
            <a:noAutofit/>
          </a:bodyPr>
          <a:p>
            <a:pPr marL="343080" indent="-342720" algn="just">
              <a:lnSpc>
                <a:spcPct val="100000"/>
              </a:lnSpc>
              <a:spcBef>
                <a:spcPts val="281"/>
              </a:spcBef>
              <a:buClr>
                <a:srgbClr val="7ba8a9"/>
              </a:buClr>
              <a:buFont typeface="Wingdings" charset="2"/>
              <a:buChar char=""/>
            </a:pPr>
            <a:r>
              <a:rPr b="0" lang="fr-FR" sz="1400" spc="-1" strike="noStrike">
                <a:solidFill>
                  <a:srgbClr val="000000"/>
                </a:solidFill>
                <a:latin typeface="Verdana"/>
              </a:rPr>
              <a:t>Le « Continuous Delivery » (en français : « Livraison continue ») est une approche consistant à </a:t>
            </a:r>
            <a:r>
              <a:rPr b="1" lang="fr-FR" sz="1400" spc="-1" strike="noStrike">
                <a:solidFill>
                  <a:srgbClr val="000000"/>
                </a:solidFill>
                <a:latin typeface="Verdana"/>
              </a:rPr>
              <a:t>automatiser</a:t>
            </a:r>
            <a:r>
              <a:rPr b="0" lang="fr-FR" sz="1400" spc="-1" strike="noStrike">
                <a:solidFill>
                  <a:srgbClr val="000000"/>
                </a:solidFill>
                <a:latin typeface="Verdana"/>
              </a:rPr>
              <a:t> et à </a:t>
            </a:r>
            <a:r>
              <a:rPr b="1" lang="fr-FR" sz="1400" spc="-1" strike="noStrike">
                <a:solidFill>
                  <a:srgbClr val="000000"/>
                </a:solidFill>
                <a:latin typeface="Verdana"/>
              </a:rPr>
              <a:t>fiabiliser</a:t>
            </a:r>
            <a:r>
              <a:rPr b="0" lang="fr-FR" sz="1400" spc="-1" strike="noStrike">
                <a:solidFill>
                  <a:srgbClr val="000000"/>
                </a:solidFill>
                <a:latin typeface="Verdana"/>
              </a:rPr>
              <a:t> le processus de livraison des logiciels. </a:t>
            </a:r>
            <a:endParaRPr b="0" lang="fr-FR" sz="1400" spc="-1" strike="noStrike">
              <a:solidFill>
                <a:srgbClr val="000000"/>
              </a:solidFill>
              <a:latin typeface="Verdana"/>
            </a:endParaRPr>
          </a:p>
          <a:p>
            <a:pPr marL="285840" indent="-342720" algn="just">
              <a:lnSpc>
                <a:spcPct val="100000"/>
              </a:lnSpc>
              <a:spcBef>
                <a:spcPts val="281"/>
              </a:spcBef>
              <a:buClr>
                <a:srgbClr val="7ba8a9"/>
              </a:buClr>
              <a:buFont typeface="Wingdings" charset="2"/>
              <a:buChar char=""/>
            </a:pPr>
            <a:r>
              <a:rPr b="0" lang="fr-FR" sz="1400" spc="-1" strike="noStrike">
                <a:solidFill>
                  <a:srgbClr val="000000"/>
                </a:solidFill>
                <a:latin typeface="Verdana"/>
              </a:rPr>
              <a:t>L’idée est de livrer le </a:t>
            </a:r>
            <a:r>
              <a:rPr b="1" lang="fr-FR" sz="1400" spc="-1" strike="noStrike">
                <a:solidFill>
                  <a:srgbClr val="000000"/>
                </a:solidFill>
                <a:latin typeface="Verdana"/>
              </a:rPr>
              <a:t>plus souvent possible</a:t>
            </a:r>
            <a:r>
              <a:rPr b="0" lang="fr-FR" sz="1400" spc="-1" strike="noStrike">
                <a:solidFill>
                  <a:srgbClr val="000000"/>
                </a:solidFill>
                <a:latin typeface="Verdana"/>
              </a:rPr>
              <a:t>, de </a:t>
            </a:r>
            <a:r>
              <a:rPr b="1" lang="fr-FR" sz="1400" spc="-1" strike="noStrike">
                <a:solidFill>
                  <a:srgbClr val="000000"/>
                </a:solidFill>
                <a:latin typeface="Verdana"/>
              </a:rPr>
              <a:t>petits changements</a:t>
            </a:r>
            <a:r>
              <a:rPr b="0" lang="fr-FR" sz="1400" spc="-1" strike="noStrike">
                <a:solidFill>
                  <a:srgbClr val="000000"/>
                </a:solidFill>
                <a:latin typeface="Verdana"/>
              </a:rPr>
              <a:t>, plus faciles à circonscrire et à corriger en cas d’anomalie. Eviter autant que possible les grosses livraisons, moins fréquentes et plus difficiles à gérer en cas de régression et de retour-arrières.</a:t>
            </a:r>
            <a:endParaRPr b="0" lang="fr-FR" sz="1400" spc="-1" strike="noStrike">
              <a:solidFill>
                <a:srgbClr val="000000"/>
              </a:solidFill>
              <a:latin typeface="Verdana"/>
            </a:endParaRPr>
          </a:p>
          <a:p>
            <a:pPr algn="just">
              <a:lnSpc>
                <a:spcPct val="100000"/>
              </a:lnSpc>
              <a:spcBef>
                <a:spcPts val="281"/>
              </a:spcBef>
              <a:tabLst>
                <a:tab algn="l" pos="0"/>
              </a:tabLst>
            </a:pPr>
            <a:r>
              <a:rPr b="0" lang="fr-FR" sz="1400" spc="-1" strike="noStrike">
                <a:solidFill>
                  <a:srgbClr val="000000"/>
                </a:solidFill>
                <a:latin typeface="Verdana"/>
              </a:rPr>
              <a:t>Pour clarifier :</a:t>
            </a:r>
            <a:endParaRPr b="0" lang="fr-FR" sz="1400" spc="-1" strike="noStrike">
              <a:solidFill>
                <a:srgbClr val="000000"/>
              </a:solidFill>
              <a:latin typeface="Verdana"/>
            </a:endParaRPr>
          </a:p>
          <a:p>
            <a:pPr marL="343080" indent="-342720" algn="just">
              <a:lnSpc>
                <a:spcPct val="100000"/>
              </a:lnSpc>
              <a:spcBef>
                <a:spcPts val="281"/>
              </a:spcBef>
              <a:buClr>
                <a:srgbClr val="7ba8a9"/>
              </a:buClr>
              <a:buFont typeface="Wingdings" charset="2"/>
              <a:buChar char=""/>
              <a:tabLst>
                <a:tab algn="l" pos="0"/>
              </a:tabLst>
            </a:pPr>
            <a:r>
              <a:rPr b="0" lang="fr-FR" sz="1400" spc="-1" strike="noStrike">
                <a:solidFill>
                  <a:srgbClr val="000000"/>
                </a:solidFill>
                <a:latin typeface="Verdana"/>
              </a:rPr>
              <a:t>Continuous Delivery (livraison continue) et Continuous Deployment (déploiement continu) sont souvent confondus, alors que ce sont deux étapes distinctes</a:t>
            </a:r>
            <a:endParaRPr b="0" lang="fr-FR" sz="1400" spc="-1" strike="noStrike">
              <a:solidFill>
                <a:srgbClr val="000000"/>
              </a:solidFill>
              <a:latin typeface="Verdana"/>
            </a:endParaRPr>
          </a:p>
          <a:p>
            <a:pPr marL="343080" indent="-342720" algn="just">
              <a:lnSpc>
                <a:spcPct val="100000"/>
              </a:lnSpc>
              <a:spcBef>
                <a:spcPts val="281"/>
              </a:spcBef>
              <a:buClr>
                <a:srgbClr val="7ba8a9"/>
              </a:buClr>
              <a:buFont typeface="Wingdings" charset="2"/>
              <a:buChar char=""/>
              <a:tabLst>
                <a:tab algn="l" pos="0"/>
              </a:tabLst>
            </a:pPr>
            <a:r>
              <a:rPr b="0" lang="fr-FR" sz="1400" spc="-1" strike="noStrike">
                <a:solidFill>
                  <a:srgbClr val="000000"/>
                </a:solidFill>
                <a:latin typeface="Verdana"/>
              </a:rPr>
              <a:t>Mais dans les faits, ces 2 étapes sont quelquefois réellement confondues, car très rapprochées dans le temps</a:t>
            </a:r>
            <a:endParaRPr b="0" lang="fr-FR" sz="1400" spc="-1" strike="noStrike">
              <a:solidFill>
                <a:srgbClr val="000000"/>
              </a:solidFill>
              <a:latin typeface="Verdana"/>
            </a:endParaRPr>
          </a:p>
          <a:p>
            <a:pPr marL="343080" indent="-342720" algn="just">
              <a:lnSpc>
                <a:spcPct val="100000"/>
              </a:lnSpc>
              <a:spcBef>
                <a:spcPts val="281"/>
              </a:spcBef>
              <a:buClr>
                <a:srgbClr val="7ba8a9"/>
              </a:buClr>
              <a:buFont typeface="Wingdings" charset="2"/>
              <a:buChar char=""/>
              <a:tabLst>
                <a:tab algn="l" pos="0"/>
              </a:tabLst>
            </a:pPr>
            <a:r>
              <a:rPr b="0" lang="fr-FR" sz="1400" spc="-1" strike="noStrike">
                <a:solidFill>
                  <a:srgbClr val="000000"/>
                </a:solidFill>
                <a:latin typeface="Verdana"/>
              </a:rPr>
              <a:t>En très résumé, on pourrait dire que :</a:t>
            </a:r>
            <a:endParaRPr b="0" lang="fr-FR" sz="1400" spc="-1" strike="noStrike">
              <a:solidFill>
                <a:srgbClr val="000000"/>
              </a:solidFill>
              <a:latin typeface="Verdana"/>
            </a:endParaRPr>
          </a:p>
          <a:p>
            <a:pPr lvl="1" marL="743040" indent="-285480" algn="just">
              <a:lnSpc>
                <a:spcPct val="100000"/>
              </a:lnSpc>
              <a:spcBef>
                <a:spcPts val="281"/>
              </a:spcBef>
              <a:buClr>
                <a:srgbClr val="7ba8a9"/>
              </a:buClr>
              <a:buFont typeface="Wingdings" charset="2"/>
              <a:buChar char=""/>
              <a:tabLst>
                <a:tab algn="l" pos="0"/>
              </a:tabLst>
            </a:pPr>
            <a:r>
              <a:rPr b="0" lang="fr-FR" sz="1400" spc="-1" strike="noStrike">
                <a:solidFill>
                  <a:srgbClr val="000000"/>
                </a:solidFill>
                <a:latin typeface="Verdana"/>
              </a:rPr>
              <a:t>Le Continuous Delivery est le CI complété d’une étape supplémentaire: la livraison du code à l’équipe (ou à l’outil) en charge du déploiement</a:t>
            </a:r>
            <a:endParaRPr b="0" lang="fr-FR" sz="1400" spc="-1" strike="noStrike">
              <a:solidFill>
                <a:srgbClr val="000000"/>
              </a:solidFill>
              <a:latin typeface="Verdana"/>
            </a:endParaRPr>
          </a:p>
          <a:p>
            <a:pPr lvl="1" marL="743040" indent="-285480" algn="just">
              <a:lnSpc>
                <a:spcPct val="100000"/>
              </a:lnSpc>
              <a:spcBef>
                <a:spcPts val="281"/>
              </a:spcBef>
              <a:buClr>
                <a:srgbClr val="7ba8a9"/>
              </a:buClr>
              <a:buFont typeface="Wingdings" charset="2"/>
              <a:buChar char=""/>
              <a:tabLst>
                <a:tab algn="l" pos="0"/>
              </a:tabLst>
            </a:pPr>
            <a:r>
              <a:rPr b="0" lang="fr-FR" sz="1400" spc="-1" strike="noStrike">
                <a:solidFill>
                  <a:srgbClr val="000000"/>
                </a:solidFill>
                <a:latin typeface="Verdana"/>
              </a:rPr>
              <a:t>Le Continuous Deployment est l’étape finale, consistant à déployer l’application sur un ou plusieurs serveurs de production </a:t>
            </a:r>
            <a:endParaRPr b="0" lang="fr-FR" sz="1400" spc="-1" strike="noStrike">
              <a:solidFill>
                <a:srgbClr val="000000"/>
              </a:solidFill>
              <a:latin typeface="Verdana"/>
            </a:endParaRPr>
          </a:p>
          <a:p>
            <a:pPr marL="343080" indent="-342720" algn="just">
              <a:lnSpc>
                <a:spcPct val="100000"/>
              </a:lnSpc>
              <a:spcBef>
                <a:spcPts val="281"/>
              </a:spcBef>
              <a:buClr>
                <a:srgbClr val="7ba8a9"/>
              </a:buClr>
              <a:buFont typeface="Wingdings" charset="2"/>
              <a:buChar char=""/>
              <a:tabLst>
                <a:tab algn="l" pos="0"/>
              </a:tabLst>
            </a:pPr>
            <a:r>
              <a:rPr b="0" lang="fr-FR" sz="1400" spc="-1" strike="noStrike">
                <a:solidFill>
                  <a:srgbClr val="000000"/>
                </a:solidFill>
                <a:latin typeface="Verdana"/>
              </a:rPr>
              <a:t>Une vidéo sur la problématique du Continuous Deployment, de Benoit Lafontaine à l’USI:</a:t>
            </a:r>
            <a:endParaRPr b="0" lang="fr-FR" sz="1400" spc="-1" strike="noStrike">
              <a:solidFill>
                <a:srgbClr val="000000"/>
              </a:solidFill>
              <a:latin typeface="Verdana"/>
            </a:endParaRPr>
          </a:p>
          <a:p>
            <a:pPr lvl="1" marL="743040" indent="-285480" algn="just">
              <a:lnSpc>
                <a:spcPct val="100000"/>
              </a:lnSpc>
              <a:spcBef>
                <a:spcPts val="281"/>
              </a:spcBef>
              <a:buClr>
                <a:srgbClr val="7ba8a9"/>
              </a:buClr>
              <a:buFont typeface="Wingdings" charset="2"/>
              <a:buChar char=""/>
              <a:tabLst>
                <a:tab algn="l" pos="0"/>
              </a:tabLst>
            </a:pPr>
            <a:r>
              <a:rPr b="0" lang="fr-FR" sz="1400" spc="-1" strike="noStrike">
                <a:solidFill>
                  <a:srgbClr val="000000"/>
                </a:solidFill>
                <a:latin typeface="Verdana"/>
              </a:rPr>
              <a:t> </a:t>
            </a:r>
            <a:r>
              <a:rPr b="0" lang="fr-FR" sz="1400" spc="-1" strike="noStrike" u="sng">
                <a:solidFill>
                  <a:srgbClr val="50797a"/>
                </a:solidFill>
                <a:uFillTx/>
                <a:latin typeface="Verdana"/>
                <a:hlinkClick r:id="rId1"/>
              </a:rPr>
              <a:t>https://</a:t>
            </a:r>
            <a:r>
              <a:rPr b="0" lang="fr-FR" sz="1400" spc="-1" strike="noStrike" u="sng">
                <a:solidFill>
                  <a:srgbClr val="50797a"/>
                </a:solidFill>
                <a:uFillTx/>
                <a:latin typeface="Verdana"/>
                <a:hlinkClick r:id="rId2"/>
              </a:rPr>
              <a:t>www.youtube.com</a:t>
            </a:r>
            <a:r>
              <a:rPr b="0" lang="fr-FR" sz="1400" spc="-1" strike="noStrike" u="sng">
                <a:solidFill>
                  <a:srgbClr val="50797a"/>
                </a:solidFill>
                <a:uFillTx/>
                <a:latin typeface="Verdana"/>
                <a:hlinkClick r:id="rId3"/>
              </a:rPr>
              <a:t>/</a:t>
            </a:r>
            <a:r>
              <a:rPr b="0" lang="fr-FR" sz="1400" spc="-1" strike="noStrike" u="sng">
                <a:solidFill>
                  <a:srgbClr val="50797a"/>
                </a:solidFill>
                <a:uFillTx/>
                <a:latin typeface="Verdana"/>
                <a:hlinkClick r:id="rId4"/>
              </a:rPr>
              <a:t>watch?v</a:t>
            </a:r>
            <a:r>
              <a:rPr b="0" lang="fr-FR" sz="1400" spc="-1" strike="noStrike" u="sng">
                <a:solidFill>
                  <a:srgbClr val="50797a"/>
                </a:solidFill>
                <a:uFillTx/>
                <a:latin typeface="Verdana"/>
                <a:hlinkClick r:id="rId5"/>
              </a:rPr>
              <a:t>=</a:t>
            </a:r>
            <a:r>
              <a:rPr b="0" lang="fr-FR" sz="1400" spc="-1" strike="noStrike" u="sng">
                <a:solidFill>
                  <a:srgbClr val="50797a"/>
                </a:solidFill>
                <a:uFillTx/>
                <a:latin typeface="Verdana"/>
                <a:hlinkClick r:id="rId6"/>
              </a:rPr>
              <a:t>UcDtH5s406M</a:t>
            </a:r>
            <a:r>
              <a:rPr b="0" lang="fr-FR" sz="1400" spc="-1" strike="noStrike">
                <a:solidFill>
                  <a:srgbClr val="000000"/>
                </a:solidFill>
                <a:latin typeface="Verdana"/>
              </a:rPr>
              <a:t>  </a:t>
            </a:r>
            <a:endParaRPr b="0" lang="fr-FR" sz="1400" spc="-1" strike="noStrike">
              <a:solidFill>
                <a:srgbClr val="000000"/>
              </a:solidFill>
              <a:latin typeface="Verdana"/>
            </a:endParaRPr>
          </a:p>
          <a:p>
            <a:pPr algn="just">
              <a:lnSpc>
                <a:spcPct val="100000"/>
              </a:lnSpc>
              <a:spcBef>
                <a:spcPts val="281"/>
              </a:spcBef>
              <a:tabLst>
                <a:tab algn="l" pos="0"/>
              </a:tabLst>
            </a:pPr>
            <a:endParaRPr b="0" lang="fr-FR" sz="1400" spc="-1" strike="noStrike">
              <a:solidFill>
                <a:srgbClr val="000000"/>
              </a:solidFill>
              <a:latin typeface="Verdana"/>
            </a:endParaRPr>
          </a:p>
        </p:txBody>
      </p:sp>
      <p:pic>
        <p:nvPicPr>
          <p:cNvPr id="347" name="" descr=""/>
          <p:cNvPicPr/>
          <p:nvPr/>
        </p:nvPicPr>
        <p:blipFill>
          <a:blip r:embed="rId7"/>
          <a:stretch/>
        </p:blipFill>
        <p:spPr>
          <a:xfrm>
            <a:off x="7920000" y="0"/>
            <a:ext cx="1224000" cy="689040"/>
          </a:xfrm>
          <a:prstGeom prst="rect">
            <a:avLst/>
          </a:prstGeom>
          <a:ln w="0">
            <a:noFill/>
          </a:ln>
        </p:spPr>
      </p:pic>
      <p:pic>
        <p:nvPicPr>
          <p:cNvPr id="348" name="" descr=""/>
          <p:cNvPicPr/>
          <p:nvPr/>
        </p:nvPicPr>
        <p:blipFill>
          <a:blip r:embed="rId8"/>
          <a:stretch/>
        </p:blipFill>
        <p:spPr>
          <a:xfrm>
            <a:off x="7920000" y="1080360"/>
            <a:ext cx="1224000" cy="289800"/>
          </a:xfrm>
          <a:prstGeom prst="rect">
            <a:avLst/>
          </a:prstGeom>
          <a:ln w="0">
            <a:noFill/>
          </a:ln>
        </p:spPr>
      </p:pic>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0" name="Titre 1"/>
          <p:cNvSpPr txBox="1"/>
          <p:nvPr/>
        </p:nvSpPr>
        <p:spPr>
          <a:xfrm>
            <a:off x="857160" y="142920"/>
            <a:ext cx="7214760" cy="928440"/>
          </a:xfrm>
          <a:prstGeom prst="rect">
            <a:avLst/>
          </a:prstGeom>
          <a:noFill/>
          <a:ln w="0">
            <a:noFill/>
          </a:ln>
          <a:effectLst>
            <a:outerShdw dist="38160" dir="5400000" blurRad="50760">
              <a:srgbClr val="000000">
                <a:alpha val="43000"/>
              </a:srgbClr>
            </a:outerShdw>
          </a:effectLst>
        </p:spPr>
        <p:txBody>
          <a:bodyPr anchor="b">
            <a:noAutofit/>
          </a:bodyPr>
          <a:p>
            <a:pPr algn="ctr">
              <a:lnSpc>
                <a:spcPct val="100000"/>
              </a:lnSpc>
            </a:pPr>
            <a:r>
              <a:rPr b="1" lang="fr-FR" sz="3200" spc="-1" strike="noStrike">
                <a:solidFill>
                  <a:srgbClr val="433838"/>
                </a:solidFill>
                <a:latin typeface="Verdana"/>
              </a:rPr>
              <a:t>Composer </a:t>
            </a:r>
            <a:endParaRPr b="0" lang="fr-FR" sz="3200" spc="-1" strike="noStrike">
              <a:solidFill>
                <a:srgbClr val="000000"/>
              </a:solidFill>
              <a:latin typeface="Times New Roman"/>
            </a:endParaRPr>
          </a:p>
        </p:txBody>
      </p:sp>
      <p:sp>
        <p:nvSpPr>
          <p:cNvPr id="121" name="Espace réservé du contenu 2"/>
          <p:cNvSpPr txBox="1"/>
          <p:nvPr/>
        </p:nvSpPr>
        <p:spPr>
          <a:xfrm>
            <a:off x="457200" y="1500120"/>
            <a:ext cx="8178480" cy="2577600"/>
          </a:xfrm>
          <a:prstGeom prst="rect">
            <a:avLst/>
          </a:prstGeom>
          <a:noFill/>
          <a:ln w="9360">
            <a:noFill/>
          </a:ln>
        </p:spPr>
        <p:txBody>
          <a:bodyPr>
            <a:noAutofit/>
          </a:bodyPr>
          <a:p>
            <a:pPr marL="343080" indent="-342720">
              <a:lnSpc>
                <a:spcPct val="100000"/>
              </a:lnSpc>
              <a:spcBef>
                <a:spcPts val="320"/>
              </a:spcBef>
              <a:buClr>
                <a:srgbClr val="7ba8a9"/>
              </a:buClr>
              <a:buFont typeface="Wingdings" charset="2"/>
              <a:buChar char=""/>
            </a:pPr>
            <a:r>
              <a:rPr b="0" lang="fr-FR" sz="1600" spc="-1" strike="noStrike">
                <a:solidFill>
                  <a:srgbClr val="000000"/>
                </a:solidFill>
                <a:latin typeface="Verdana"/>
              </a:rPr>
              <a:t>On peut utiliser Composer avec les assistants de Zend Studio, ou en mode « ligne de commande ». Dans ce dernier cas, le télécharger sur le site suivant :</a:t>
            </a:r>
            <a:endParaRPr b="0" lang="fr-FR" sz="1600" spc="-1" strike="noStrike">
              <a:solidFill>
                <a:srgbClr val="000000"/>
              </a:solidFill>
              <a:latin typeface="Verdana"/>
            </a:endParaRPr>
          </a:p>
          <a:p>
            <a:pPr lvl="1" marL="743040" indent="-285480">
              <a:lnSpc>
                <a:spcPct val="100000"/>
              </a:lnSpc>
              <a:spcBef>
                <a:spcPts val="360"/>
              </a:spcBef>
              <a:buClr>
                <a:srgbClr val="7ba8a9"/>
              </a:buClr>
              <a:buFont typeface="Wingdings" charset="2"/>
              <a:buChar char=""/>
            </a:pPr>
            <a:r>
              <a:rPr b="0" lang="fr-FR" sz="1800" spc="-1" strike="noStrike" u="sng">
                <a:solidFill>
                  <a:srgbClr val="50797a"/>
                </a:solidFill>
                <a:uFillTx/>
                <a:latin typeface="Verdana"/>
                <a:hlinkClick r:id="rId1"/>
              </a:rPr>
              <a:t>https://</a:t>
            </a:r>
            <a:r>
              <a:rPr b="0" lang="fr-FR" sz="1800" spc="-1" strike="noStrike" u="sng">
                <a:solidFill>
                  <a:srgbClr val="50797a"/>
                </a:solidFill>
                <a:uFillTx/>
                <a:latin typeface="Verdana"/>
                <a:hlinkClick r:id="rId2"/>
              </a:rPr>
              <a:t>getcomposer.org</a:t>
            </a:r>
            <a:r>
              <a:rPr b="0" lang="fr-FR" sz="1800" spc="-1" strike="noStrike">
                <a:solidFill>
                  <a:srgbClr val="000000"/>
                </a:solidFill>
                <a:latin typeface="Verdana"/>
              </a:rPr>
              <a:t> </a:t>
            </a:r>
            <a:endParaRPr b="0" lang="fr-FR" sz="1800" spc="-1" strike="noStrike">
              <a:solidFill>
                <a:srgbClr val="000000"/>
              </a:solidFill>
              <a:latin typeface="Verdana"/>
            </a:endParaRPr>
          </a:p>
          <a:p>
            <a:pPr>
              <a:lnSpc>
                <a:spcPct val="100000"/>
              </a:lnSpc>
              <a:spcBef>
                <a:spcPts val="320"/>
              </a:spcBef>
            </a:pPr>
            <a:endParaRPr b="0" lang="fr-FR" sz="1800" spc="-1" strike="noStrike">
              <a:solidFill>
                <a:srgbClr val="000000"/>
              </a:solidFill>
              <a:latin typeface="Verdana"/>
            </a:endParaRPr>
          </a:p>
          <a:p>
            <a:pPr marL="343080" indent="-342720">
              <a:lnSpc>
                <a:spcPct val="100000"/>
              </a:lnSpc>
              <a:spcBef>
                <a:spcPts val="320"/>
              </a:spcBef>
              <a:buClr>
                <a:srgbClr val="7ba8a9"/>
              </a:buClr>
              <a:buFont typeface="Wingdings" charset="2"/>
              <a:buChar char=""/>
            </a:pPr>
            <a:r>
              <a:rPr b="0" lang="fr-FR" sz="1600" spc="-1" strike="noStrike">
                <a:solidFill>
                  <a:srgbClr val="000000"/>
                </a:solidFill>
                <a:latin typeface="Verdana"/>
              </a:rPr>
              <a:t>Petite particularité de la version Windows de Composer: les développeurs sous Windows peuvent – en faisant un clic-droit sur un répertoire – accéder à un menu contextuel regroupant les principales options de Composer (cf. option « install shell menus » du Setup de Composer) :</a:t>
            </a:r>
            <a:endParaRPr b="0" lang="fr-FR" sz="1600" spc="-1" strike="noStrike">
              <a:solidFill>
                <a:srgbClr val="000000"/>
              </a:solidFill>
              <a:latin typeface="Verdana"/>
            </a:endParaRPr>
          </a:p>
        </p:txBody>
      </p:sp>
      <p:pic>
        <p:nvPicPr>
          <p:cNvPr id="122" name="Image 16" descr=""/>
          <p:cNvPicPr/>
          <p:nvPr/>
        </p:nvPicPr>
        <p:blipFill>
          <a:blip r:embed="rId3"/>
          <a:stretch/>
        </p:blipFill>
        <p:spPr>
          <a:xfrm>
            <a:off x="5747760" y="25920"/>
            <a:ext cx="855360" cy="1045440"/>
          </a:xfrm>
          <a:prstGeom prst="rect">
            <a:avLst/>
          </a:prstGeom>
          <a:ln w="0">
            <a:noFill/>
          </a:ln>
        </p:spPr>
      </p:pic>
      <p:pic>
        <p:nvPicPr>
          <p:cNvPr id="123" name="Image 3" descr=""/>
          <p:cNvPicPr/>
          <p:nvPr/>
        </p:nvPicPr>
        <p:blipFill>
          <a:blip r:embed="rId4"/>
          <a:stretch/>
        </p:blipFill>
        <p:spPr>
          <a:xfrm>
            <a:off x="2518560" y="4078080"/>
            <a:ext cx="3439440" cy="2668320"/>
          </a:xfrm>
          <a:prstGeom prst="rect">
            <a:avLst/>
          </a:prstGeom>
          <a:ln w="0">
            <a:noFill/>
          </a:ln>
        </p:spPr>
      </p:pic>
      <p:sp>
        <p:nvSpPr>
          <p:cNvPr id="124" name="ZoneTexte 1"/>
          <p:cNvSpPr/>
          <p:nvPr/>
        </p:nvSpPr>
        <p:spPr>
          <a:xfrm>
            <a:off x="6471720" y="4474440"/>
            <a:ext cx="2343240" cy="927360"/>
          </a:xfrm>
          <a:prstGeom prst="rect">
            <a:avLst/>
          </a:prstGeom>
          <a:gradFill rotWithShape="0">
            <a:gsLst>
              <a:gs pos="0">
                <a:srgbClr val="d5d0c2"/>
              </a:gs>
              <a:gs pos="100000">
                <a:srgbClr val="efebe6"/>
              </a:gs>
            </a:gsLst>
            <a:lin ang="16200000"/>
          </a:gradFill>
          <a:ln>
            <a:solidFill>
              <a:srgbClr val="a8a496"/>
            </a:solidFill>
            <a:round/>
          </a:ln>
          <a:effectLst>
            <a:outerShdw blurRad="50760" dir="5400000" dist="38160" rotWithShape="0">
              <a:srgbClr val="000000">
                <a:alpha val="43000"/>
              </a:srgbClr>
            </a:outerShdw>
          </a:effectLst>
        </p:spPr>
        <p:style>
          <a:lnRef idx="1">
            <a:schemeClr val="accent6"/>
          </a:lnRef>
          <a:fillRef idx="2">
            <a:schemeClr val="accent6"/>
          </a:fillRef>
          <a:effectRef idx="1">
            <a:schemeClr val="accent6"/>
          </a:effectRef>
          <a:fontRef idx="minor"/>
        </p:style>
        <p:txBody>
          <a:bodyPr lIns="90000" rIns="90000" tIns="45000" bIns="45000">
            <a:spAutoFit/>
          </a:bodyPr>
          <a:p>
            <a:pPr>
              <a:lnSpc>
                <a:spcPct val="100000"/>
              </a:lnSpc>
            </a:pPr>
            <a:r>
              <a:rPr b="0" lang="fr-FR" sz="1100" spc="-1" strike="noStrike">
                <a:solidFill>
                  <a:srgbClr val="000000"/>
                </a:solidFill>
                <a:latin typeface="Verdana"/>
              </a:rPr>
              <a:t>Ce « menu shell » n’existe pas dans les versions Linux et iOS de Composer, elle est donc rarement indiquée dans les tutos, forums et autres blogs.</a:t>
            </a:r>
            <a:endParaRPr b="0" lang="fr-FR" sz="1100" spc="-1" strike="noStrike">
              <a:latin typeface="Arial"/>
            </a:endParaRPr>
          </a:p>
        </p:txBody>
      </p:sp>
      <p:pic>
        <p:nvPicPr>
          <p:cNvPr id="125" name="" descr=""/>
          <p:cNvPicPr/>
          <p:nvPr/>
        </p:nvPicPr>
        <p:blipFill>
          <a:blip r:embed="rId5"/>
          <a:stretch/>
        </p:blipFill>
        <p:spPr>
          <a:xfrm>
            <a:off x="7706160" y="0"/>
            <a:ext cx="1437840" cy="809280"/>
          </a:xfrm>
          <a:prstGeom prst="rect">
            <a:avLst/>
          </a:prstGeom>
          <a:ln w="0">
            <a:noFill/>
          </a:ln>
        </p:spPr>
      </p:pic>
      <p:pic>
        <p:nvPicPr>
          <p:cNvPr id="126" name="" descr=""/>
          <p:cNvPicPr/>
          <p:nvPr/>
        </p:nvPicPr>
        <p:blipFill>
          <a:blip r:embed="rId6"/>
          <a:stretch/>
        </p:blipFill>
        <p:spPr>
          <a:xfrm>
            <a:off x="7920000" y="1080360"/>
            <a:ext cx="1224000" cy="289800"/>
          </a:xfrm>
          <a:prstGeom prst="rect">
            <a:avLst/>
          </a:prstGeom>
          <a:ln w="0">
            <a:noFill/>
          </a:ln>
        </p:spPr>
      </p:pic>
    </p:spTree>
  </p:cSld>
  <mc:AlternateContent>
    <mc:Choice Requires="p14">
      <p:transition spd="slow" p14:dur="2000"/>
    </mc:Choice>
    <mc:Fallback>
      <p:transition spd="slow"/>
    </mc:Fallback>
  </mc:AlternateContent>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9" name="Titre 1"/>
          <p:cNvSpPr txBox="1"/>
          <p:nvPr/>
        </p:nvSpPr>
        <p:spPr>
          <a:xfrm>
            <a:off x="857160" y="142920"/>
            <a:ext cx="7214760" cy="928440"/>
          </a:xfrm>
          <a:prstGeom prst="rect">
            <a:avLst/>
          </a:prstGeom>
          <a:noFill/>
          <a:ln w="0">
            <a:noFill/>
          </a:ln>
          <a:effectLst>
            <a:outerShdw dist="38160" dir="5400000" blurRad="50760">
              <a:srgbClr val="000000">
                <a:alpha val="43000"/>
              </a:srgbClr>
            </a:outerShdw>
          </a:effectLst>
        </p:spPr>
        <p:txBody>
          <a:bodyPr anchor="b">
            <a:noAutofit/>
          </a:bodyPr>
          <a:p>
            <a:pPr algn="ctr">
              <a:lnSpc>
                <a:spcPct val="100000"/>
              </a:lnSpc>
            </a:pPr>
            <a:r>
              <a:rPr b="1" lang="fr-FR" sz="3200" spc="-1" strike="noStrike">
                <a:solidFill>
                  <a:srgbClr val="433838"/>
                </a:solidFill>
                <a:latin typeface="Verdana"/>
              </a:rPr>
              <a:t>Zend et l’intégration continue</a:t>
            </a:r>
            <a:endParaRPr b="0" lang="fr-FR" sz="3200" spc="-1" strike="noStrike">
              <a:solidFill>
                <a:srgbClr val="000000"/>
              </a:solidFill>
              <a:latin typeface="Times New Roman"/>
            </a:endParaRPr>
          </a:p>
        </p:txBody>
      </p:sp>
      <p:sp>
        <p:nvSpPr>
          <p:cNvPr id="350" name="Espace réservé du contenu 2"/>
          <p:cNvSpPr txBox="1"/>
          <p:nvPr/>
        </p:nvSpPr>
        <p:spPr>
          <a:xfrm>
            <a:off x="114480" y="1500120"/>
            <a:ext cx="8597520" cy="1636200"/>
          </a:xfrm>
          <a:prstGeom prst="rect">
            <a:avLst/>
          </a:prstGeom>
          <a:noFill/>
          <a:ln w="9360">
            <a:noFill/>
          </a:ln>
        </p:spPr>
        <p:txBody>
          <a:bodyPr>
            <a:noAutofit/>
          </a:bodyPr>
          <a:p>
            <a:pPr marL="343080" indent="-342720">
              <a:lnSpc>
                <a:spcPct val="100000"/>
              </a:lnSpc>
              <a:spcBef>
                <a:spcPts val="320"/>
              </a:spcBef>
              <a:buClr>
                <a:srgbClr val="7ba8a9"/>
              </a:buClr>
              <a:buFont typeface="Wingdings" charset="2"/>
              <a:buChar char=""/>
            </a:pPr>
            <a:r>
              <a:rPr b="0" lang="fr-FR" sz="1600" spc="-1" strike="noStrike">
                <a:solidFill>
                  <a:srgbClr val="000000"/>
                </a:solidFill>
                <a:latin typeface="Verdana"/>
              </a:rPr>
              <a:t>Dossier proposé par Zend sur l’intégration continue avec Zend Server: </a:t>
            </a:r>
            <a:r>
              <a:rPr b="0" lang="fr-FR" sz="1400" spc="-1" strike="noStrike" u="sng">
                <a:solidFill>
                  <a:srgbClr val="50797a"/>
                </a:solidFill>
                <a:uFillTx/>
                <a:latin typeface="Verdana"/>
                <a:hlinkClick r:id="rId1"/>
              </a:rPr>
              <a:t>http</a:t>
            </a:r>
            <a:r>
              <a:rPr b="0" lang="fr-FR" sz="1400" spc="-1" strike="noStrike" u="sng">
                <a:solidFill>
                  <a:srgbClr val="50797a"/>
                </a:solidFill>
                <a:uFillTx/>
                <a:latin typeface="Verdana"/>
                <a:hlinkClick r:id="rId2"/>
              </a:rPr>
              <a:t>://</a:t>
            </a:r>
            <a:r>
              <a:rPr b="0" lang="fr-FR" sz="1400" spc="-1" strike="noStrike" u="sng">
                <a:solidFill>
                  <a:srgbClr val="50797a"/>
                </a:solidFill>
                <a:uFillTx/>
                <a:latin typeface="Verdana"/>
                <a:hlinkClick r:id="rId3"/>
              </a:rPr>
              <a:t>www.zend.com</a:t>
            </a:r>
            <a:r>
              <a:rPr b="0" lang="fr-FR" sz="1400" spc="-1" strike="noStrike" u="sng">
                <a:solidFill>
                  <a:srgbClr val="50797a"/>
                </a:solidFill>
                <a:uFillTx/>
                <a:latin typeface="Verdana"/>
                <a:hlinkClick r:id="rId4"/>
              </a:rPr>
              <a:t>/en/services/</a:t>
            </a:r>
            <a:r>
              <a:rPr b="0" lang="fr-FR" sz="1400" spc="-1" strike="noStrike" u="sng">
                <a:solidFill>
                  <a:srgbClr val="50797a"/>
                </a:solidFill>
                <a:uFillTx/>
                <a:latin typeface="Verdana"/>
                <a:hlinkClick r:id="rId5"/>
              </a:rPr>
              <a:t>continuous-delivery</a:t>
            </a:r>
            <a:r>
              <a:rPr b="0" lang="fr-FR" sz="1400" spc="-1" strike="noStrike">
                <a:solidFill>
                  <a:srgbClr val="000000"/>
                </a:solidFill>
                <a:latin typeface="Verdana"/>
              </a:rPr>
              <a:t> </a:t>
            </a:r>
            <a:endParaRPr b="0" lang="fr-FR" sz="1400" spc="-1" strike="noStrike">
              <a:solidFill>
                <a:srgbClr val="000000"/>
              </a:solidFill>
              <a:latin typeface="Verdana"/>
            </a:endParaRPr>
          </a:p>
          <a:p>
            <a:pPr marL="343080" indent="-342720">
              <a:lnSpc>
                <a:spcPct val="100000"/>
              </a:lnSpc>
              <a:spcBef>
                <a:spcPts val="320"/>
              </a:spcBef>
              <a:buClr>
                <a:srgbClr val="7ba8a9"/>
              </a:buClr>
              <a:buFont typeface="Wingdings" charset="2"/>
              <a:buChar char=""/>
            </a:pPr>
            <a:r>
              <a:rPr b="0" lang="fr-FR" sz="1600" spc="-1" strike="noStrike">
                <a:solidFill>
                  <a:srgbClr val="000000"/>
                </a:solidFill>
                <a:latin typeface="Verdana"/>
              </a:rPr>
              <a:t>Ci-dessous un des schémas proposés dans le « blueprint » de Zend :</a:t>
            </a:r>
            <a:endParaRPr b="0" lang="fr-FR" sz="1600" spc="-1" strike="noStrike">
              <a:solidFill>
                <a:srgbClr val="000000"/>
              </a:solidFill>
              <a:latin typeface="Verdana"/>
            </a:endParaRPr>
          </a:p>
          <a:p>
            <a:pPr>
              <a:lnSpc>
                <a:spcPct val="100000"/>
              </a:lnSpc>
              <a:spcBef>
                <a:spcPts val="320"/>
              </a:spcBef>
            </a:pPr>
            <a:endParaRPr b="0" lang="fr-FR" sz="1600" spc="-1" strike="noStrike">
              <a:solidFill>
                <a:srgbClr val="000000"/>
              </a:solidFill>
              <a:latin typeface="Verdana"/>
            </a:endParaRPr>
          </a:p>
        </p:txBody>
      </p:sp>
      <p:pic>
        <p:nvPicPr>
          <p:cNvPr id="351" name="Image 7" descr=""/>
          <p:cNvPicPr/>
          <p:nvPr/>
        </p:nvPicPr>
        <p:blipFill>
          <a:blip r:embed="rId6"/>
          <a:stretch/>
        </p:blipFill>
        <p:spPr>
          <a:xfrm>
            <a:off x="1148760" y="2523600"/>
            <a:ext cx="6632280" cy="3995640"/>
          </a:xfrm>
          <a:prstGeom prst="rect">
            <a:avLst/>
          </a:prstGeom>
          <a:ln w="0">
            <a:noFill/>
          </a:ln>
        </p:spPr>
      </p:pic>
      <p:pic>
        <p:nvPicPr>
          <p:cNvPr id="352" name="" descr=""/>
          <p:cNvPicPr/>
          <p:nvPr/>
        </p:nvPicPr>
        <p:blipFill>
          <a:blip r:embed="rId7"/>
          <a:stretch/>
        </p:blipFill>
        <p:spPr>
          <a:xfrm>
            <a:off x="7864920" y="0"/>
            <a:ext cx="1279080" cy="720000"/>
          </a:xfrm>
          <a:prstGeom prst="rect">
            <a:avLst/>
          </a:prstGeom>
          <a:ln w="0">
            <a:noFill/>
          </a:ln>
        </p:spPr>
      </p:pic>
      <p:pic>
        <p:nvPicPr>
          <p:cNvPr id="353" name="" descr=""/>
          <p:cNvPicPr/>
          <p:nvPr/>
        </p:nvPicPr>
        <p:blipFill>
          <a:blip r:embed="rId8"/>
          <a:stretch/>
        </p:blipFill>
        <p:spPr>
          <a:xfrm>
            <a:off x="7920000" y="1080360"/>
            <a:ext cx="1224000" cy="289800"/>
          </a:xfrm>
          <a:prstGeom prst="rect">
            <a:avLst/>
          </a:prstGeom>
          <a:ln w="0">
            <a:noFill/>
          </a:ln>
        </p:spPr>
      </p:pic>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4" name="Titre 1"/>
          <p:cNvSpPr txBox="1"/>
          <p:nvPr/>
        </p:nvSpPr>
        <p:spPr>
          <a:xfrm>
            <a:off x="857160" y="142920"/>
            <a:ext cx="7214760" cy="928440"/>
          </a:xfrm>
          <a:prstGeom prst="rect">
            <a:avLst/>
          </a:prstGeom>
          <a:noFill/>
          <a:ln w="0">
            <a:noFill/>
          </a:ln>
          <a:effectLst>
            <a:outerShdw dist="38160" dir="5400000" blurRad="50760">
              <a:srgbClr val="000000">
                <a:alpha val="43000"/>
              </a:srgbClr>
            </a:outerShdw>
          </a:effectLst>
        </p:spPr>
        <p:txBody>
          <a:bodyPr anchor="b">
            <a:noAutofit/>
          </a:bodyPr>
          <a:p>
            <a:pPr algn="ctr">
              <a:lnSpc>
                <a:spcPct val="100000"/>
              </a:lnSpc>
            </a:pPr>
            <a:r>
              <a:rPr b="1" lang="fr-FR" sz="3200" spc="-1" strike="noStrike">
                <a:solidFill>
                  <a:srgbClr val="433838"/>
                </a:solidFill>
                <a:latin typeface="Verdana"/>
              </a:rPr>
              <a:t>Zend et l’intégration continue</a:t>
            </a:r>
            <a:endParaRPr b="0" lang="fr-FR" sz="3200" spc="-1" strike="noStrike">
              <a:solidFill>
                <a:srgbClr val="000000"/>
              </a:solidFill>
              <a:latin typeface="Times New Roman"/>
            </a:endParaRPr>
          </a:p>
        </p:txBody>
      </p:sp>
      <p:sp>
        <p:nvSpPr>
          <p:cNvPr id="355" name="Espace réservé du contenu 2"/>
          <p:cNvSpPr txBox="1"/>
          <p:nvPr/>
        </p:nvSpPr>
        <p:spPr>
          <a:xfrm>
            <a:off x="114480" y="1500120"/>
            <a:ext cx="8597520" cy="1636200"/>
          </a:xfrm>
          <a:prstGeom prst="rect">
            <a:avLst/>
          </a:prstGeom>
          <a:noFill/>
          <a:ln w="9360">
            <a:noFill/>
          </a:ln>
        </p:spPr>
        <p:txBody>
          <a:bodyPr>
            <a:noAutofit/>
          </a:bodyPr>
          <a:p>
            <a:pPr marL="343080" indent="-342720">
              <a:lnSpc>
                <a:spcPct val="100000"/>
              </a:lnSpc>
              <a:spcBef>
                <a:spcPts val="320"/>
              </a:spcBef>
              <a:buClr>
                <a:srgbClr val="7ba8a9"/>
              </a:buClr>
              <a:buFont typeface="Wingdings" charset="2"/>
              <a:buChar char=""/>
            </a:pPr>
            <a:r>
              <a:rPr b="0" lang="fr-FR" sz="1600" spc="-1" strike="noStrike">
                <a:solidFill>
                  <a:srgbClr val="000000"/>
                </a:solidFill>
                <a:latin typeface="Verdana"/>
              </a:rPr>
              <a:t>Un panel des solutions qu’il peut être nécessaire de mettre en œuvre dans le cadre d’un processus d’intégration continue. </a:t>
            </a:r>
            <a:r>
              <a:rPr b="0" lang="fr-FR" sz="1200" spc="-1" strike="noStrike">
                <a:solidFill>
                  <a:srgbClr val="000000"/>
                </a:solidFill>
                <a:latin typeface="Verdana"/>
              </a:rPr>
              <a:t>(tiré du « blueprint » de Zend) </a:t>
            </a:r>
            <a:endParaRPr b="0" lang="fr-FR" sz="1200" spc="-1" strike="noStrike">
              <a:solidFill>
                <a:srgbClr val="000000"/>
              </a:solidFill>
              <a:latin typeface="Verdana"/>
            </a:endParaRPr>
          </a:p>
          <a:p>
            <a:pPr>
              <a:lnSpc>
                <a:spcPct val="100000"/>
              </a:lnSpc>
              <a:spcBef>
                <a:spcPts val="320"/>
              </a:spcBef>
            </a:pPr>
            <a:endParaRPr b="0" lang="fr-FR" sz="1200" spc="-1" strike="noStrike">
              <a:solidFill>
                <a:srgbClr val="000000"/>
              </a:solidFill>
              <a:latin typeface="Verdana"/>
            </a:endParaRPr>
          </a:p>
        </p:txBody>
      </p:sp>
      <p:pic>
        <p:nvPicPr>
          <p:cNvPr id="356" name="Image 6" descr=""/>
          <p:cNvPicPr/>
          <p:nvPr/>
        </p:nvPicPr>
        <p:blipFill>
          <a:blip r:embed="rId1"/>
          <a:stretch/>
        </p:blipFill>
        <p:spPr>
          <a:xfrm>
            <a:off x="555120" y="2318400"/>
            <a:ext cx="7999200" cy="4059720"/>
          </a:xfrm>
          <a:prstGeom prst="rect">
            <a:avLst/>
          </a:prstGeom>
          <a:ln w="0">
            <a:noFill/>
          </a:ln>
        </p:spPr>
      </p:pic>
      <p:pic>
        <p:nvPicPr>
          <p:cNvPr id="357" name="" descr=""/>
          <p:cNvPicPr/>
          <p:nvPr/>
        </p:nvPicPr>
        <p:blipFill>
          <a:blip r:embed="rId2"/>
          <a:stretch/>
        </p:blipFill>
        <p:spPr>
          <a:xfrm>
            <a:off x="7864920" y="0"/>
            <a:ext cx="1279080" cy="720000"/>
          </a:xfrm>
          <a:prstGeom prst="rect">
            <a:avLst/>
          </a:prstGeom>
          <a:ln w="0">
            <a:noFill/>
          </a:ln>
        </p:spPr>
      </p:pic>
      <p:pic>
        <p:nvPicPr>
          <p:cNvPr id="358" name="" descr=""/>
          <p:cNvPicPr/>
          <p:nvPr/>
        </p:nvPicPr>
        <p:blipFill>
          <a:blip r:embed="rId3"/>
          <a:stretch/>
        </p:blipFill>
        <p:spPr>
          <a:xfrm>
            <a:off x="7920000" y="1080360"/>
            <a:ext cx="1224000" cy="289800"/>
          </a:xfrm>
          <a:prstGeom prst="rect">
            <a:avLst/>
          </a:prstGeom>
          <a:ln w="0">
            <a:noFill/>
          </a:ln>
        </p:spPr>
      </p:pic>
    </p:spTree>
  </p:cSld>
  <mc:AlternateContent>
    <mc:Choice Requires="p14">
      <p:transition spd="slow" p14:dur="2000"/>
    </mc:Choice>
    <mc:Fallback>
      <p:transition spd="slow"/>
    </mc:Fallback>
  </mc:AlternateContent>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9" name="Titre 1"/>
          <p:cNvSpPr txBox="1"/>
          <p:nvPr/>
        </p:nvSpPr>
        <p:spPr>
          <a:xfrm>
            <a:off x="857160" y="142920"/>
            <a:ext cx="7214760" cy="928440"/>
          </a:xfrm>
          <a:prstGeom prst="rect">
            <a:avLst/>
          </a:prstGeom>
          <a:noFill/>
          <a:ln w="0">
            <a:noFill/>
          </a:ln>
          <a:effectLst>
            <a:outerShdw dist="38160" dir="5400000" blurRad="50760">
              <a:srgbClr val="000000">
                <a:alpha val="43000"/>
              </a:srgbClr>
            </a:outerShdw>
          </a:effectLst>
        </p:spPr>
        <p:txBody>
          <a:bodyPr anchor="b">
            <a:noAutofit/>
          </a:bodyPr>
          <a:p>
            <a:pPr algn="ctr">
              <a:lnSpc>
                <a:spcPct val="100000"/>
              </a:lnSpc>
            </a:pPr>
            <a:r>
              <a:rPr b="1" lang="fr-FR" sz="3200" spc="-1" strike="noStrike">
                <a:solidFill>
                  <a:srgbClr val="433838"/>
                </a:solidFill>
                <a:latin typeface="Verdana"/>
              </a:rPr>
              <a:t>Continuous I&amp;D</a:t>
            </a:r>
            <a:endParaRPr b="0" lang="fr-FR" sz="3200" spc="-1" strike="noStrike">
              <a:solidFill>
                <a:srgbClr val="000000"/>
              </a:solidFill>
              <a:latin typeface="Times New Roman"/>
            </a:endParaRPr>
          </a:p>
        </p:txBody>
      </p:sp>
      <p:pic>
        <p:nvPicPr>
          <p:cNvPr id="360" name="Image 3" descr=""/>
          <p:cNvPicPr/>
          <p:nvPr/>
        </p:nvPicPr>
        <p:blipFill>
          <a:blip r:embed="rId1"/>
          <a:stretch/>
        </p:blipFill>
        <p:spPr>
          <a:xfrm>
            <a:off x="2331000" y="3020760"/>
            <a:ext cx="4455000" cy="2859120"/>
          </a:xfrm>
          <a:prstGeom prst="rect">
            <a:avLst/>
          </a:prstGeom>
          <a:ln w="0">
            <a:noFill/>
          </a:ln>
        </p:spPr>
      </p:pic>
      <p:sp>
        <p:nvSpPr>
          <p:cNvPr id="361" name="Espace réservé du contenu 2"/>
          <p:cNvSpPr/>
          <p:nvPr/>
        </p:nvSpPr>
        <p:spPr>
          <a:xfrm>
            <a:off x="165960" y="1485720"/>
            <a:ext cx="8597520" cy="1636200"/>
          </a:xfrm>
          <a:prstGeom prst="rect">
            <a:avLst/>
          </a:prstGeom>
          <a:noFill/>
          <a:ln w="9525">
            <a:noFill/>
          </a:ln>
        </p:spPr>
        <p:style>
          <a:lnRef idx="0"/>
          <a:fillRef idx="0"/>
          <a:effectRef idx="0"/>
          <a:fontRef idx="minor"/>
        </p:style>
        <p:txBody>
          <a:bodyPr>
            <a:noAutofit/>
          </a:bodyPr>
          <a:p>
            <a:pPr marL="343080" indent="-342720" algn="just">
              <a:lnSpc>
                <a:spcPct val="100000"/>
              </a:lnSpc>
              <a:spcBef>
                <a:spcPts val="439"/>
              </a:spcBef>
              <a:buClr>
                <a:srgbClr val="7ba8a9"/>
              </a:buClr>
              <a:buFont typeface="Wingdings" charset="2"/>
              <a:buChar char=""/>
            </a:pPr>
            <a:r>
              <a:rPr b="0" lang="fr-FR" sz="2200" spc="-1" strike="noStrike">
                <a:solidFill>
                  <a:srgbClr val="000000"/>
                </a:solidFill>
                <a:latin typeface="Verdana"/>
              </a:rPr>
              <a:t>Qui pratique l’intégration, le déploiement et la livraison continue, aujourd’hui ?</a:t>
            </a:r>
            <a:endParaRPr b="0" lang="fr-FR" sz="2200" spc="-1" strike="noStrike">
              <a:latin typeface="Arial"/>
            </a:endParaRPr>
          </a:p>
          <a:p>
            <a:pPr marL="514440" algn="just">
              <a:lnSpc>
                <a:spcPct val="100000"/>
              </a:lnSpc>
              <a:spcBef>
                <a:spcPts val="360"/>
              </a:spcBef>
              <a:tabLst>
                <a:tab algn="l" pos="0"/>
              </a:tabLst>
            </a:pPr>
            <a:r>
              <a:rPr b="0" lang="fr-FR" sz="1800" spc="-1" strike="noStrike">
                <a:solidFill>
                  <a:srgbClr val="000000"/>
                </a:solidFill>
                <a:latin typeface="Verdana"/>
              </a:rPr>
              <a:t>En premier lieu les géants du web </a:t>
            </a:r>
            <a:r>
              <a:rPr b="0" lang="fr-FR" sz="1600" spc="-1" strike="noStrike">
                <a:solidFill>
                  <a:srgbClr val="000000"/>
                </a:solidFill>
                <a:latin typeface="Verdana"/>
              </a:rPr>
              <a:t>(cf. vidéo de Ludovic Cinquin à l’USI)</a:t>
            </a:r>
            <a:endParaRPr b="0" lang="fr-FR" sz="1600" spc="-1" strike="noStrike">
              <a:latin typeface="Arial"/>
            </a:endParaRPr>
          </a:p>
          <a:p>
            <a:pPr marL="514440" algn="just">
              <a:lnSpc>
                <a:spcPct val="100000"/>
              </a:lnSpc>
              <a:spcBef>
                <a:spcPts val="201"/>
              </a:spcBef>
              <a:tabLst>
                <a:tab algn="l" pos="0"/>
              </a:tabLst>
            </a:pPr>
            <a:r>
              <a:rPr b="0" lang="fr-FR" sz="1000" spc="-1" strike="noStrike" u="sng">
                <a:solidFill>
                  <a:srgbClr val="50797a"/>
                </a:solidFill>
                <a:uFillTx/>
                <a:latin typeface="Verdana"/>
                <a:hlinkClick r:id="rId2"/>
              </a:rPr>
              <a:t>http://</a:t>
            </a:r>
            <a:r>
              <a:rPr b="0" lang="fr-FR" sz="1000" spc="-1" strike="noStrike" u="sng">
                <a:solidFill>
                  <a:srgbClr val="50797a"/>
                </a:solidFill>
                <a:uFillTx/>
                <a:latin typeface="Verdana"/>
                <a:hlinkClick r:id="rId3"/>
              </a:rPr>
              <a:t>www.usievents.com</a:t>
            </a:r>
            <a:r>
              <a:rPr b="0" lang="fr-FR" sz="1000" spc="-1" strike="noStrike" u="sng">
                <a:solidFill>
                  <a:srgbClr val="50797a"/>
                </a:solidFill>
                <a:uFillTx/>
                <a:latin typeface="Verdana"/>
                <a:hlinkClick r:id="rId4"/>
              </a:rPr>
              <a:t>/en/</a:t>
            </a:r>
            <a:r>
              <a:rPr b="0" lang="fr-FR" sz="1000" spc="-1" strike="noStrike" u="sng">
                <a:solidFill>
                  <a:srgbClr val="50797a"/>
                </a:solidFill>
                <a:uFillTx/>
                <a:latin typeface="Verdana"/>
                <a:hlinkClick r:id="rId5"/>
              </a:rPr>
              <a:t>talks</a:t>
            </a:r>
            <a:r>
              <a:rPr b="0" lang="fr-FR" sz="1000" spc="-1" strike="noStrike" u="sng">
                <a:solidFill>
                  <a:srgbClr val="50797a"/>
                </a:solidFill>
                <a:uFillTx/>
                <a:latin typeface="Verdana"/>
                <a:hlinkClick r:id="rId6"/>
              </a:rPr>
              <a:t>/42-les-secrets-des-geants-du-web-7-pratiques-pour-mieux-travailler-ludovic-cinquin</a:t>
            </a:r>
            <a:r>
              <a:rPr b="0" lang="fr-FR" sz="1000" spc="-1" strike="noStrike">
                <a:solidFill>
                  <a:srgbClr val="000000"/>
                </a:solidFill>
                <a:latin typeface="Verdana"/>
              </a:rPr>
              <a:t> </a:t>
            </a:r>
            <a:endParaRPr b="0" lang="fr-FR" sz="1000" spc="-1" strike="noStrike">
              <a:latin typeface="Arial"/>
            </a:endParaRPr>
          </a:p>
        </p:txBody>
      </p:sp>
      <p:sp>
        <p:nvSpPr>
          <p:cNvPr id="362" name="ZoneTexte 5"/>
          <p:cNvSpPr/>
          <p:nvPr/>
        </p:nvSpPr>
        <p:spPr>
          <a:xfrm>
            <a:off x="1446480" y="6159600"/>
            <a:ext cx="6401520" cy="337320"/>
          </a:xfrm>
          <a:prstGeom prst="rect">
            <a:avLst/>
          </a:prstGeom>
          <a:gradFill rotWithShape="0">
            <a:gsLst>
              <a:gs pos="0">
                <a:srgbClr val="d5d0c2"/>
              </a:gs>
              <a:gs pos="100000">
                <a:srgbClr val="efebe6"/>
              </a:gs>
            </a:gsLst>
            <a:lin ang="16200000"/>
          </a:gradFill>
          <a:ln>
            <a:solidFill>
              <a:srgbClr val="a8a496"/>
            </a:solidFill>
            <a:round/>
          </a:ln>
          <a:effectLst>
            <a:outerShdw blurRad="50760" dir="5400000" dist="38160" rotWithShape="0">
              <a:srgbClr val="000000">
                <a:alpha val="43000"/>
              </a:srgbClr>
            </a:outerShdw>
          </a:effectLst>
        </p:spPr>
        <p:style>
          <a:lnRef idx="1">
            <a:schemeClr val="accent6"/>
          </a:lnRef>
          <a:fillRef idx="2">
            <a:schemeClr val="accent6"/>
          </a:fillRef>
          <a:effectRef idx="1">
            <a:schemeClr val="accent6"/>
          </a:effectRef>
          <a:fontRef idx="minor"/>
        </p:style>
        <p:txBody>
          <a:bodyPr lIns="90000" rIns="90000" tIns="45000" bIns="45000">
            <a:spAutoFit/>
          </a:bodyPr>
          <a:p>
            <a:pPr>
              <a:lnSpc>
                <a:spcPct val="100000"/>
              </a:lnSpc>
            </a:pPr>
            <a:r>
              <a:rPr b="0" lang="fr-FR" sz="1600" spc="-1" strike="noStrike">
                <a:solidFill>
                  <a:srgbClr val="000000"/>
                </a:solidFill>
                <a:latin typeface="Verdana"/>
              </a:rPr>
              <a:t>A lire également : </a:t>
            </a:r>
            <a:r>
              <a:rPr b="0" lang="fr-FR" sz="1600" spc="-1" strike="noStrike" u="sng">
                <a:solidFill>
                  <a:srgbClr val="50797a"/>
                </a:solidFill>
                <a:uFillTx/>
                <a:latin typeface="Verdana"/>
                <a:hlinkClick r:id="rId7"/>
              </a:rPr>
              <a:t>http://</a:t>
            </a:r>
            <a:r>
              <a:rPr b="0" lang="fr-FR" sz="1600" spc="-1" strike="noStrike" u="sng">
                <a:solidFill>
                  <a:srgbClr val="50797a"/>
                </a:solidFill>
                <a:uFillTx/>
                <a:latin typeface="Verdana"/>
                <a:hlinkClick r:id="rId8"/>
              </a:rPr>
              <a:t>blog.octo.com</a:t>
            </a:r>
            <a:r>
              <a:rPr b="0" lang="fr-FR" sz="1600" spc="-1" strike="noStrike" u="sng">
                <a:solidFill>
                  <a:srgbClr val="50797a"/>
                </a:solidFill>
                <a:uFillTx/>
                <a:latin typeface="Verdana"/>
                <a:hlinkClick r:id="rId9"/>
              </a:rPr>
              <a:t>/</a:t>
            </a:r>
            <a:r>
              <a:rPr b="0" lang="fr-FR" sz="1600" spc="-1" strike="noStrike" u="sng">
                <a:solidFill>
                  <a:srgbClr val="50797a"/>
                </a:solidFill>
                <a:uFillTx/>
                <a:latin typeface="Verdana"/>
                <a:hlinkClick r:id="rId10"/>
              </a:rPr>
              <a:t>lean</a:t>
            </a:r>
            <a:r>
              <a:rPr b="0" lang="fr-FR" sz="1600" spc="-1" strike="noStrike" u="sng">
                <a:solidFill>
                  <a:srgbClr val="50797a"/>
                </a:solidFill>
                <a:uFillTx/>
                <a:latin typeface="Verdana"/>
                <a:hlinkClick r:id="rId11"/>
              </a:rPr>
              <a:t>-startup</a:t>
            </a:r>
            <a:r>
              <a:rPr b="0" lang="fr-FR" sz="1600" spc="-1" strike="noStrike">
                <a:solidFill>
                  <a:srgbClr val="000000"/>
                </a:solidFill>
                <a:latin typeface="Verdana"/>
              </a:rPr>
              <a:t> </a:t>
            </a:r>
            <a:endParaRPr b="0" lang="fr-FR" sz="1600" spc="-1" strike="noStrike">
              <a:latin typeface="Arial"/>
            </a:endParaRPr>
          </a:p>
        </p:txBody>
      </p:sp>
      <p:pic>
        <p:nvPicPr>
          <p:cNvPr id="363" name="" descr=""/>
          <p:cNvPicPr/>
          <p:nvPr/>
        </p:nvPicPr>
        <p:blipFill>
          <a:blip r:embed="rId12"/>
          <a:stretch/>
        </p:blipFill>
        <p:spPr>
          <a:xfrm>
            <a:off x="7706160" y="0"/>
            <a:ext cx="1437840" cy="809280"/>
          </a:xfrm>
          <a:prstGeom prst="rect">
            <a:avLst/>
          </a:prstGeom>
          <a:ln w="0">
            <a:noFill/>
          </a:ln>
        </p:spPr>
      </p:pic>
      <p:pic>
        <p:nvPicPr>
          <p:cNvPr id="364" name="" descr=""/>
          <p:cNvPicPr/>
          <p:nvPr/>
        </p:nvPicPr>
        <p:blipFill>
          <a:blip r:embed="rId13"/>
          <a:stretch/>
        </p:blipFill>
        <p:spPr>
          <a:xfrm>
            <a:off x="7920000" y="1080360"/>
            <a:ext cx="1224000" cy="289800"/>
          </a:xfrm>
          <a:prstGeom prst="rect">
            <a:avLst/>
          </a:prstGeom>
          <a:ln w="0">
            <a:noFill/>
          </a:ln>
        </p:spPr>
      </p:pic>
    </p:spTree>
  </p:cSld>
  <mc:AlternateContent>
    <mc:Choice Requires="p14">
      <p:transition spd="slow" p14:dur="2000"/>
    </mc:Choice>
    <mc:Fallback>
      <p:transition spd="slow"/>
    </mc:Fallback>
  </mc:AlternateContent>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5" name="Titre 1"/>
          <p:cNvSpPr txBox="1"/>
          <p:nvPr/>
        </p:nvSpPr>
        <p:spPr>
          <a:xfrm>
            <a:off x="857160" y="142920"/>
            <a:ext cx="7214760" cy="928440"/>
          </a:xfrm>
          <a:prstGeom prst="rect">
            <a:avLst/>
          </a:prstGeom>
          <a:noFill/>
          <a:ln w="0">
            <a:noFill/>
          </a:ln>
          <a:effectLst>
            <a:outerShdw dist="38160" dir="5400000" blurRad="50760">
              <a:srgbClr val="000000">
                <a:alpha val="43000"/>
              </a:srgbClr>
            </a:outerShdw>
          </a:effectLst>
        </p:spPr>
        <p:txBody>
          <a:bodyPr anchor="b">
            <a:noAutofit/>
          </a:bodyPr>
          <a:p>
            <a:pPr algn="ctr">
              <a:lnSpc>
                <a:spcPct val="100000"/>
              </a:lnSpc>
            </a:pPr>
            <a:r>
              <a:rPr b="1" lang="fr-FR" sz="3200" spc="-1" strike="noStrike">
                <a:solidFill>
                  <a:srgbClr val="433838"/>
                </a:solidFill>
                <a:latin typeface="Verdana"/>
              </a:rPr>
              <a:t>Conclusion</a:t>
            </a:r>
            <a:endParaRPr b="0" lang="fr-FR" sz="3200" spc="-1" strike="noStrike">
              <a:solidFill>
                <a:srgbClr val="000000"/>
              </a:solidFill>
              <a:latin typeface="Times New Roman"/>
            </a:endParaRPr>
          </a:p>
        </p:txBody>
      </p:sp>
      <p:sp>
        <p:nvSpPr>
          <p:cNvPr id="366" name="Espace réservé du contenu 2"/>
          <p:cNvSpPr txBox="1"/>
          <p:nvPr/>
        </p:nvSpPr>
        <p:spPr>
          <a:xfrm>
            <a:off x="457200" y="1500120"/>
            <a:ext cx="8178480" cy="5141520"/>
          </a:xfrm>
          <a:prstGeom prst="rect">
            <a:avLst/>
          </a:prstGeom>
          <a:noFill/>
          <a:ln w="9360">
            <a:noFill/>
          </a:ln>
        </p:spPr>
        <p:txBody>
          <a:bodyPr>
            <a:noAutofit/>
          </a:bodyPr>
          <a:p>
            <a:pPr algn="ctr">
              <a:lnSpc>
                <a:spcPct val="100000"/>
              </a:lnSpc>
              <a:spcBef>
                <a:spcPts val="400"/>
              </a:spcBef>
              <a:tabLst>
                <a:tab algn="l" pos="0"/>
              </a:tabLst>
            </a:pPr>
            <a:r>
              <a:rPr b="0" lang="fr-FR" sz="2000" spc="-1" strike="noStrike">
                <a:solidFill>
                  <a:srgbClr val="000000"/>
                </a:solidFill>
                <a:latin typeface="Verdana"/>
              </a:rPr>
              <a:t>L’année 2015 sera une année passionnante pour les développeurs.</a:t>
            </a:r>
            <a:endParaRPr b="0" lang="fr-FR" sz="2000" spc="-1" strike="noStrike">
              <a:solidFill>
                <a:srgbClr val="000000"/>
              </a:solidFill>
              <a:latin typeface="Verdana"/>
            </a:endParaRPr>
          </a:p>
          <a:p>
            <a:pPr algn="just">
              <a:lnSpc>
                <a:spcPct val="100000"/>
              </a:lnSpc>
              <a:spcBef>
                <a:spcPts val="360"/>
              </a:spcBef>
              <a:tabLst>
                <a:tab algn="l" pos="0"/>
              </a:tabLst>
            </a:pPr>
            <a:endParaRPr b="0" lang="fr-FR" sz="2000" spc="-1" strike="noStrike">
              <a:solidFill>
                <a:srgbClr val="000000"/>
              </a:solidFill>
              <a:latin typeface="Verdana"/>
            </a:endParaRPr>
          </a:p>
          <a:p>
            <a:pPr marL="343080" indent="-342720" algn="just">
              <a:lnSpc>
                <a:spcPct val="100000"/>
              </a:lnSpc>
              <a:spcBef>
                <a:spcPts val="360"/>
              </a:spcBef>
              <a:buClr>
                <a:srgbClr val="7ba8a9"/>
              </a:buClr>
              <a:buFont typeface="Wingdings" charset="2"/>
              <a:buChar char=""/>
              <a:tabLst>
                <a:tab algn="l" pos="0"/>
              </a:tabLst>
            </a:pPr>
            <a:r>
              <a:rPr b="0" lang="fr-FR" sz="1800" spc="-1" strike="noStrike">
                <a:solidFill>
                  <a:srgbClr val="000000"/>
                </a:solidFill>
                <a:latin typeface="Verdana"/>
              </a:rPr>
              <a:t>Année de transition pour la communauté PHP avec la découverte et/ou le renforcement de certains usages </a:t>
            </a:r>
            <a:r>
              <a:rPr b="0" lang="fr-FR" sz="1400" spc="-1" strike="noStrike">
                <a:solidFill>
                  <a:srgbClr val="000000"/>
                </a:solidFill>
                <a:latin typeface="Verdana"/>
              </a:rPr>
              <a:t>(Composer, Packagist, HTML5, Bootstrap, Git et Github, Apigility, Z-Ray, Continuous Integration..</a:t>
            </a:r>
            <a:r>
              <a:rPr b="0" lang="fr-FR" sz="1800" spc="-1" strike="noStrike">
                <a:solidFill>
                  <a:srgbClr val="000000"/>
                </a:solidFill>
                <a:latin typeface="Verdana"/>
              </a:rPr>
              <a:t>).</a:t>
            </a:r>
            <a:endParaRPr b="0" lang="fr-FR" sz="1800" spc="-1" strike="noStrike">
              <a:solidFill>
                <a:srgbClr val="000000"/>
              </a:solidFill>
              <a:latin typeface="Verdana"/>
            </a:endParaRPr>
          </a:p>
          <a:p>
            <a:pPr marL="343080" indent="-342720" algn="just">
              <a:lnSpc>
                <a:spcPct val="100000"/>
              </a:lnSpc>
              <a:spcBef>
                <a:spcPts val="360"/>
              </a:spcBef>
              <a:buClr>
                <a:srgbClr val="7ba8a9"/>
              </a:buClr>
              <a:buFont typeface="Wingdings" charset="2"/>
              <a:buChar char=""/>
              <a:tabLst>
                <a:tab algn="l" pos="0"/>
              </a:tabLst>
            </a:pPr>
            <a:r>
              <a:rPr b="0" lang="fr-FR" sz="1800" spc="-1" strike="noStrike">
                <a:solidFill>
                  <a:srgbClr val="000000"/>
                </a:solidFill>
                <a:latin typeface="Verdana"/>
              </a:rPr>
              <a:t>Des attentes très fortes sur de nouveaux venus, annoncés pour le second semestre 2015:</a:t>
            </a:r>
            <a:endParaRPr b="0" lang="fr-FR" sz="1800" spc="-1" strike="noStrike">
              <a:solidFill>
                <a:srgbClr val="000000"/>
              </a:solidFill>
              <a:latin typeface="Verdana"/>
            </a:endParaRPr>
          </a:p>
          <a:p>
            <a:pPr lvl="1" marL="743040" indent="-285480" algn="just">
              <a:lnSpc>
                <a:spcPct val="100000"/>
              </a:lnSpc>
              <a:spcBef>
                <a:spcPts val="320"/>
              </a:spcBef>
              <a:buClr>
                <a:srgbClr val="7ba8a9"/>
              </a:buClr>
              <a:buFont typeface="Wingdings" charset="2"/>
              <a:buChar char=""/>
              <a:tabLst>
                <a:tab algn="l" pos="0"/>
              </a:tabLst>
            </a:pPr>
            <a:r>
              <a:rPr b="0" lang="fr-FR" sz="1600" spc="-1" strike="noStrike">
                <a:solidFill>
                  <a:srgbClr val="000000"/>
                </a:solidFill>
                <a:latin typeface="Verdana"/>
              </a:rPr>
              <a:t>Côté serveur: les très attendus </a:t>
            </a:r>
            <a:r>
              <a:rPr b="1" lang="fr-FR" sz="1600" spc="-1" strike="noStrike">
                <a:solidFill>
                  <a:srgbClr val="000000"/>
                </a:solidFill>
                <a:latin typeface="Verdana"/>
              </a:rPr>
              <a:t>PHP7</a:t>
            </a:r>
            <a:r>
              <a:rPr b="0" lang="fr-FR" sz="1600" spc="-1" strike="noStrike">
                <a:solidFill>
                  <a:srgbClr val="000000"/>
                </a:solidFill>
                <a:latin typeface="Verdana"/>
              </a:rPr>
              <a:t> et </a:t>
            </a:r>
            <a:r>
              <a:rPr b="1" lang="fr-FR" sz="1600" spc="-1" strike="noStrike">
                <a:solidFill>
                  <a:srgbClr val="000000"/>
                </a:solidFill>
                <a:latin typeface="Verdana"/>
              </a:rPr>
              <a:t>ZF3</a:t>
            </a:r>
            <a:endParaRPr b="0" lang="fr-FR" sz="1600" spc="-1" strike="noStrike">
              <a:solidFill>
                <a:srgbClr val="000000"/>
              </a:solidFill>
              <a:latin typeface="Verdana"/>
            </a:endParaRPr>
          </a:p>
          <a:p>
            <a:pPr lvl="1" marL="743040" indent="-285480" algn="just">
              <a:lnSpc>
                <a:spcPct val="100000"/>
              </a:lnSpc>
              <a:spcBef>
                <a:spcPts val="320"/>
              </a:spcBef>
              <a:buClr>
                <a:srgbClr val="7ba8a9"/>
              </a:buClr>
              <a:buFont typeface="Wingdings" charset="2"/>
              <a:buChar char=""/>
              <a:tabLst>
                <a:tab algn="l" pos="0"/>
              </a:tabLst>
            </a:pPr>
            <a:r>
              <a:rPr b="0" lang="fr-FR" sz="1600" spc="-1" strike="noStrike">
                <a:solidFill>
                  <a:srgbClr val="000000"/>
                </a:solidFill>
                <a:latin typeface="Verdana"/>
              </a:rPr>
              <a:t>Côté navigateur: une nouvelle version de </a:t>
            </a:r>
            <a:r>
              <a:rPr b="1" lang="fr-FR" sz="1600" spc="-1" strike="noStrike">
                <a:solidFill>
                  <a:srgbClr val="000000"/>
                </a:solidFill>
                <a:latin typeface="Verdana"/>
              </a:rPr>
              <a:t>Javascript</a:t>
            </a:r>
            <a:r>
              <a:rPr b="0" lang="fr-FR" sz="1600" spc="-1" strike="noStrike">
                <a:solidFill>
                  <a:srgbClr val="000000"/>
                </a:solidFill>
                <a:latin typeface="Verdana"/>
              </a:rPr>
              <a:t> </a:t>
            </a:r>
            <a:r>
              <a:rPr b="0" lang="fr-FR" sz="1400" spc="-1" strike="noStrike">
                <a:solidFill>
                  <a:srgbClr val="000000"/>
                </a:solidFill>
                <a:latin typeface="Verdana"/>
              </a:rPr>
              <a:t>(</a:t>
            </a:r>
            <a:r>
              <a:rPr b="0" lang="fr-FR" sz="1400" spc="-1" strike="noStrike" u="sng">
                <a:solidFill>
                  <a:srgbClr val="50797a"/>
                </a:solidFill>
                <a:uFillTx/>
                <a:latin typeface="Verdana"/>
                <a:hlinkClick r:id="rId1"/>
              </a:rPr>
              <a:t>norme </a:t>
            </a:r>
            <a:r>
              <a:rPr b="0" lang="fr-FR" sz="1400" spc="-1" strike="noStrike" u="sng">
                <a:solidFill>
                  <a:srgbClr val="50797a"/>
                </a:solidFill>
                <a:uFillTx/>
                <a:latin typeface="Verdana"/>
                <a:hlinkClick r:id="rId2"/>
              </a:rPr>
              <a:t>ECMAScript</a:t>
            </a:r>
            <a:r>
              <a:rPr b="0" lang="fr-FR" sz="1400" spc="-1" strike="noStrike" u="sng">
                <a:solidFill>
                  <a:srgbClr val="50797a"/>
                </a:solidFill>
                <a:uFillTx/>
                <a:latin typeface="Verdana"/>
                <a:hlinkClick r:id="rId3"/>
              </a:rPr>
              <a:t> </a:t>
            </a:r>
            <a:r>
              <a:rPr b="0" lang="fr-FR" sz="1400" spc="-1" strike="noStrike" u="sng">
                <a:solidFill>
                  <a:srgbClr val="50797a"/>
                </a:solidFill>
                <a:uFillTx/>
                <a:latin typeface="Verdana"/>
                <a:hlinkClick r:id="rId4"/>
              </a:rPr>
              <a:t>6</a:t>
            </a:r>
            <a:r>
              <a:rPr b="0" lang="fr-FR" sz="1400" spc="-1" strike="noStrike">
                <a:solidFill>
                  <a:srgbClr val="000000"/>
                </a:solidFill>
                <a:latin typeface="Verdana"/>
              </a:rPr>
              <a:t>)</a:t>
            </a:r>
            <a:r>
              <a:rPr b="0" lang="fr-FR" sz="1600" spc="-1" strike="noStrike">
                <a:solidFill>
                  <a:srgbClr val="000000"/>
                </a:solidFill>
                <a:latin typeface="Verdana"/>
              </a:rPr>
              <a:t>, ainsi qu’</a:t>
            </a:r>
            <a:r>
              <a:rPr b="1" lang="fr-FR" sz="1600" spc="-1" strike="noStrike">
                <a:solidFill>
                  <a:srgbClr val="000000"/>
                </a:solidFill>
                <a:latin typeface="Verdana"/>
              </a:rPr>
              <a:t>AngularJS 2 </a:t>
            </a:r>
            <a:r>
              <a:rPr b="0" lang="fr-FR" sz="1400" spc="-1" strike="noStrike">
                <a:solidFill>
                  <a:srgbClr val="000000"/>
                </a:solidFill>
                <a:latin typeface="Verdana"/>
              </a:rPr>
              <a:t>(co-développé par Google et Microsoft)</a:t>
            </a:r>
            <a:endParaRPr b="0" lang="fr-FR" sz="1400" spc="-1" strike="noStrike">
              <a:solidFill>
                <a:srgbClr val="000000"/>
              </a:solidFill>
              <a:latin typeface="Verdana"/>
            </a:endParaRPr>
          </a:p>
          <a:p>
            <a:pPr marL="343080" indent="-342720" algn="just">
              <a:lnSpc>
                <a:spcPct val="100000"/>
              </a:lnSpc>
              <a:spcBef>
                <a:spcPts val="360"/>
              </a:spcBef>
              <a:buClr>
                <a:srgbClr val="7ba8a9"/>
              </a:buClr>
              <a:buFont typeface="Wingdings" charset="2"/>
              <a:buChar char=""/>
              <a:tabLst>
                <a:tab algn="l" pos="0"/>
              </a:tabLst>
            </a:pPr>
            <a:r>
              <a:rPr b="0" lang="fr-FR" sz="1800" spc="-1" strike="noStrike">
                <a:solidFill>
                  <a:srgbClr val="000000"/>
                </a:solidFill>
                <a:latin typeface="Verdana"/>
              </a:rPr>
              <a:t>On notera qu’Apigility constitue un bel exemple – à suivre - de projet réussissant l’intégration de technos diverses (ZF2, AngularJS, HTML5 et Bootstrap). </a:t>
            </a:r>
            <a:endParaRPr b="0" lang="fr-FR" sz="1800" spc="-1" strike="noStrike">
              <a:solidFill>
                <a:srgbClr val="000000"/>
              </a:solidFill>
              <a:latin typeface="Verdana"/>
            </a:endParaRPr>
          </a:p>
        </p:txBody>
      </p:sp>
      <p:pic>
        <p:nvPicPr>
          <p:cNvPr id="367" name="" descr=""/>
          <p:cNvPicPr/>
          <p:nvPr/>
        </p:nvPicPr>
        <p:blipFill>
          <a:blip r:embed="rId5"/>
          <a:stretch/>
        </p:blipFill>
        <p:spPr>
          <a:xfrm>
            <a:off x="7706160" y="0"/>
            <a:ext cx="1437840" cy="809280"/>
          </a:xfrm>
          <a:prstGeom prst="rect">
            <a:avLst/>
          </a:prstGeom>
          <a:ln w="0">
            <a:noFill/>
          </a:ln>
        </p:spPr>
      </p:pic>
      <p:pic>
        <p:nvPicPr>
          <p:cNvPr id="368" name="" descr=""/>
          <p:cNvPicPr/>
          <p:nvPr/>
        </p:nvPicPr>
        <p:blipFill>
          <a:blip r:embed="rId6"/>
          <a:stretch/>
        </p:blipFill>
        <p:spPr>
          <a:xfrm>
            <a:off x="7920000" y="1080360"/>
            <a:ext cx="1224000" cy="289800"/>
          </a:xfrm>
          <a:prstGeom prst="rect">
            <a:avLst/>
          </a:prstGeom>
          <a:ln w="0">
            <a:noFill/>
          </a:ln>
        </p:spPr>
      </p:pic>
    </p:spTree>
  </p:cSld>
  <mc:AlternateContent>
    <mc:Choice Requires="p14">
      <p:transition spd="slow" p14:dur="2000"/>
    </mc:Choice>
    <mc:Fallback>
      <p:transition spd="slow"/>
    </mc:Fallback>
  </mc:AlternateContent>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9" name="Titre 1"/>
          <p:cNvSpPr txBox="1"/>
          <p:nvPr/>
        </p:nvSpPr>
        <p:spPr>
          <a:xfrm>
            <a:off x="857160" y="142920"/>
            <a:ext cx="7214760" cy="928440"/>
          </a:xfrm>
          <a:prstGeom prst="rect">
            <a:avLst/>
          </a:prstGeom>
          <a:noFill/>
          <a:ln w="0">
            <a:noFill/>
          </a:ln>
          <a:effectLst>
            <a:outerShdw dist="38160" dir="5400000" blurRad="50760">
              <a:srgbClr val="000000">
                <a:alpha val="43000"/>
              </a:srgbClr>
            </a:outerShdw>
          </a:effectLst>
        </p:spPr>
        <p:txBody>
          <a:bodyPr anchor="b">
            <a:noAutofit/>
          </a:bodyPr>
          <a:p>
            <a:pPr algn="ctr">
              <a:lnSpc>
                <a:spcPct val="100000"/>
              </a:lnSpc>
            </a:pPr>
            <a:r>
              <a:rPr b="1" lang="fr-FR" sz="3200" spc="-1" strike="noStrike">
                <a:solidFill>
                  <a:srgbClr val="433838"/>
                </a:solidFill>
                <a:latin typeface="Verdana"/>
              </a:rPr>
              <a:t>Des Questions ?</a:t>
            </a:r>
            <a:endParaRPr b="0" lang="fr-FR" sz="3200" spc="-1" strike="noStrike">
              <a:solidFill>
                <a:srgbClr val="000000"/>
              </a:solidFill>
              <a:latin typeface="Times New Roman"/>
            </a:endParaRPr>
          </a:p>
        </p:txBody>
      </p:sp>
      <p:sp>
        <p:nvSpPr>
          <p:cNvPr id="370" name="Espace réservé du contenu 2"/>
          <p:cNvSpPr txBox="1"/>
          <p:nvPr/>
        </p:nvSpPr>
        <p:spPr>
          <a:xfrm>
            <a:off x="175320" y="1500120"/>
            <a:ext cx="8793000" cy="5141520"/>
          </a:xfrm>
          <a:prstGeom prst="rect">
            <a:avLst/>
          </a:prstGeom>
          <a:noFill/>
          <a:ln w="9360">
            <a:noFill/>
          </a:ln>
        </p:spPr>
        <p:txBody>
          <a:bodyPr>
            <a:noAutofit/>
          </a:bodyPr>
          <a:p>
            <a:pPr algn="ctr">
              <a:lnSpc>
                <a:spcPct val="100000"/>
              </a:lnSpc>
              <a:spcBef>
                <a:spcPts val="400"/>
              </a:spcBef>
              <a:tabLst>
                <a:tab algn="l" pos="0"/>
              </a:tabLst>
            </a:pPr>
            <a:r>
              <a:rPr b="0" lang="de-DE" sz="2000" spc="-1" strike="noStrike">
                <a:solidFill>
                  <a:srgbClr val="000000"/>
                </a:solidFill>
                <a:latin typeface="Verdana"/>
              </a:rPr>
              <a:t>Fragen</a:t>
            </a:r>
            <a:endParaRPr b="0" lang="fr-FR" sz="2000" spc="-1" strike="noStrike">
              <a:solidFill>
                <a:srgbClr val="000000"/>
              </a:solidFill>
              <a:latin typeface="Verdana"/>
            </a:endParaRPr>
          </a:p>
          <a:p>
            <a:pPr algn="ctr">
              <a:lnSpc>
                <a:spcPct val="100000"/>
              </a:lnSpc>
              <a:spcBef>
                <a:spcPts val="400"/>
              </a:spcBef>
              <a:tabLst>
                <a:tab algn="l" pos="0"/>
              </a:tabLst>
            </a:pPr>
            <a:r>
              <a:rPr b="0" lang="fr-FR" sz="2000" spc="-1" strike="noStrike">
                <a:solidFill>
                  <a:srgbClr val="000000"/>
                </a:solidFill>
                <a:latin typeface="Verdana"/>
              </a:rPr>
              <a:t>Issues</a:t>
            </a:r>
            <a:endParaRPr b="0" lang="fr-FR" sz="2000" spc="-1" strike="noStrike">
              <a:solidFill>
                <a:srgbClr val="000000"/>
              </a:solidFill>
              <a:latin typeface="Verdana"/>
            </a:endParaRPr>
          </a:p>
          <a:p>
            <a:pPr algn="ctr">
              <a:lnSpc>
                <a:spcPct val="100000"/>
              </a:lnSpc>
              <a:spcBef>
                <a:spcPts val="400"/>
              </a:spcBef>
              <a:tabLst>
                <a:tab algn="l" pos="0"/>
              </a:tabLst>
            </a:pPr>
            <a:r>
              <a:rPr b="0" lang="fr-FR" sz="2000" spc="-1" strike="noStrike">
                <a:solidFill>
                  <a:srgbClr val="000000"/>
                </a:solidFill>
                <a:latin typeface="Verdana"/>
              </a:rPr>
              <a:t>Cuestiones</a:t>
            </a:r>
            <a:endParaRPr b="0" lang="fr-FR" sz="2000" spc="-1" strike="noStrike">
              <a:solidFill>
                <a:srgbClr val="000000"/>
              </a:solidFill>
              <a:latin typeface="Verdana"/>
            </a:endParaRPr>
          </a:p>
          <a:p>
            <a:pPr algn="ctr">
              <a:lnSpc>
                <a:spcPct val="100000"/>
              </a:lnSpc>
              <a:spcBef>
                <a:spcPts val="400"/>
              </a:spcBef>
              <a:tabLst>
                <a:tab algn="l" pos="0"/>
              </a:tabLst>
            </a:pPr>
            <a:r>
              <a:rPr b="0" lang="fr-FR" sz="2000" spc="-1" strike="noStrike">
                <a:solidFill>
                  <a:srgbClr val="000000"/>
                </a:solidFill>
                <a:latin typeface="Verdana"/>
              </a:rPr>
              <a:t>Problemi</a:t>
            </a:r>
            <a:endParaRPr b="0" lang="fr-FR" sz="2000" spc="-1" strike="noStrike">
              <a:solidFill>
                <a:srgbClr val="000000"/>
              </a:solidFill>
              <a:latin typeface="Verdana"/>
            </a:endParaRPr>
          </a:p>
          <a:p>
            <a:pPr algn="ctr">
              <a:lnSpc>
                <a:spcPct val="100000"/>
              </a:lnSpc>
              <a:spcBef>
                <a:spcPts val="400"/>
              </a:spcBef>
              <a:tabLst>
                <a:tab algn="l" pos="0"/>
              </a:tabLst>
            </a:pPr>
            <a:r>
              <a:rPr b="0" lang="fr-FR" sz="2000" spc="-1" strike="noStrike">
                <a:solidFill>
                  <a:srgbClr val="000000"/>
                </a:solidFill>
                <a:latin typeface="Verdana"/>
              </a:rPr>
              <a:t>Temoj</a:t>
            </a:r>
            <a:endParaRPr b="0" lang="fr-FR" sz="2000" spc="-1" strike="noStrike">
              <a:solidFill>
                <a:srgbClr val="000000"/>
              </a:solidFill>
              <a:latin typeface="Verdana"/>
            </a:endParaRPr>
          </a:p>
          <a:p>
            <a:pPr algn="ctr">
              <a:lnSpc>
                <a:spcPct val="100000"/>
              </a:lnSpc>
              <a:spcBef>
                <a:spcPts val="400"/>
              </a:spcBef>
              <a:tabLst>
                <a:tab algn="l" pos="0"/>
              </a:tabLst>
            </a:pPr>
            <a:r>
              <a:rPr b="0" lang="fr-FR" sz="2000" spc="-1" strike="noStrike">
                <a:solidFill>
                  <a:srgbClr val="000000"/>
                </a:solidFill>
                <a:latin typeface="Verdana"/>
              </a:rPr>
              <a:t>Isu-Isu</a:t>
            </a:r>
            <a:endParaRPr b="0" lang="fr-FR" sz="2000" spc="-1" strike="noStrike">
              <a:solidFill>
                <a:srgbClr val="000000"/>
              </a:solidFill>
              <a:latin typeface="Verdana"/>
            </a:endParaRPr>
          </a:p>
          <a:p>
            <a:pPr algn="ctr">
              <a:lnSpc>
                <a:spcPct val="100000"/>
              </a:lnSpc>
              <a:spcBef>
                <a:spcPts val="400"/>
              </a:spcBef>
              <a:tabLst>
                <a:tab algn="l" pos="0"/>
              </a:tabLst>
            </a:pPr>
            <a:r>
              <a:rPr b="0" lang="ja-JP" sz="2000" spc="-1" strike="noStrike">
                <a:solidFill>
                  <a:srgbClr val="000000"/>
                </a:solidFill>
                <a:latin typeface="Verdana"/>
              </a:rPr>
              <a:t>問題</a:t>
            </a:r>
            <a:endParaRPr b="0" lang="fr-FR" sz="2000" spc="-1" strike="noStrike">
              <a:solidFill>
                <a:srgbClr val="000000"/>
              </a:solidFill>
              <a:latin typeface="Verdana"/>
            </a:endParaRPr>
          </a:p>
          <a:p>
            <a:pPr algn="ctr">
              <a:lnSpc>
                <a:spcPct val="100000"/>
              </a:lnSpc>
              <a:spcBef>
                <a:spcPts val="400"/>
              </a:spcBef>
              <a:tabLst>
                <a:tab algn="l" pos="0"/>
              </a:tabLst>
            </a:pPr>
            <a:r>
              <a:rPr b="0" lang="ko-KR" sz="2000" spc="-1" strike="noStrike">
                <a:solidFill>
                  <a:srgbClr val="000000"/>
                </a:solidFill>
                <a:latin typeface="Verdana"/>
              </a:rPr>
              <a:t>문제</a:t>
            </a:r>
            <a:endParaRPr b="0" lang="fr-FR" sz="2000" spc="-1" strike="noStrike">
              <a:solidFill>
                <a:srgbClr val="000000"/>
              </a:solidFill>
              <a:latin typeface="Verdana"/>
            </a:endParaRPr>
          </a:p>
          <a:p>
            <a:pPr algn="ctr">
              <a:lnSpc>
                <a:spcPct val="100000"/>
              </a:lnSpc>
              <a:spcBef>
                <a:spcPts val="400"/>
              </a:spcBef>
              <a:tabLst>
                <a:tab algn="l" pos="0"/>
              </a:tabLst>
            </a:pPr>
            <a:r>
              <a:rPr b="0" lang="is-IS" sz="2000" spc="-1" strike="noStrike">
                <a:solidFill>
                  <a:srgbClr val="000000"/>
                </a:solidFill>
                <a:latin typeface="Verdana"/>
              </a:rPr>
              <a:t>Málefni</a:t>
            </a:r>
            <a:endParaRPr b="0" lang="fr-FR" sz="2000" spc="-1" strike="noStrike">
              <a:solidFill>
                <a:srgbClr val="000000"/>
              </a:solidFill>
              <a:latin typeface="Verdana"/>
            </a:endParaRPr>
          </a:p>
          <a:p>
            <a:pPr algn="ctr">
              <a:lnSpc>
                <a:spcPct val="100000"/>
              </a:lnSpc>
              <a:spcBef>
                <a:spcPts val="400"/>
              </a:spcBef>
              <a:tabLst>
                <a:tab algn="l" pos="0"/>
              </a:tabLst>
            </a:pPr>
            <a:r>
              <a:rPr b="0" lang="fr-FR" sz="2000" spc="-1" strike="noStrike">
                <a:solidFill>
                  <a:srgbClr val="000000"/>
                </a:solidFill>
                <a:latin typeface="Verdana"/>
              </a:rPr>
              <a:t>teeb meem</a:t>
            </a:r>
            <a:endParaRPr b="0" lang="fr-FR" sz="2000" spc="-1" strike="noStrike">
              <a:solidFill>
                <a:srgbClr val="000000"/>
              </a:solidFill>
              <a:latin typeface="Verdana"/>
            </a:endParaRPr>
          </a:p>
          <a:p>
            <a:pPr algn="ctr">
              <a:lnSpc>
                <a:spcPct val="100000"/>
              </a:lnSpc>
              <a:spcBef>
                <a:spcPts val="400"/>
              </a:spcBef>
              <a:tabLst>
                <a:tab algn="l" pos="0"/>
              </a:tabLst>
            </a:pPr>
            <a:r>
              <a:rPr b="0" lang="la" sz="2000" spc="-1" strike="noStrike">
                <a:solidFill>
                  <a:srgbClr val="000000"/>
                </a:solidFill>
                <a:latin typeface="Verdana"/>
              </a:rPr>
              <a:t>Exitibus</a:t>
            </a:r>
            <a:endParaRPr b="0" lang="fr-FR" sz="2000" spc="-1" strike="noStrike">
              <a:solidFill>
                <a:srgbClr val="000000"/>
              </a:solidFill>
              <a:latin typeface="Verdana"/>
            </a:endParaRPr>
          </a:p>
          <a:p>
            <a:pPr algn="ctr">
              <a:lnSpc>
                <a:spcPct val="100000"/>
              </a:lnSpc>
              <a:spcBef>
                <a:spcPts val="400"/>
              </a:spcBef>
              <a:tabLst>
                <a:tab algn="l" pos="0"/>
              </a:tabLst>
            </a:pPr>
            <a:r>
              <a:rPr b="0" lang="ca-ES" sz="2000" spc="-1" strike="noStrike">
                <a:solidFill>
                  <a:srgbClr val="000000"/>
                </a:solidFill>
                <a:latin typeface="Verdana"/>
              </a:rPr>
              <a:t>Qüestions</a:t>
            </a:r>
            <a:endParaRPr b="0" lang="fr-FR" sz="2000" spc="-1" strike="noStrike">
              <a:solidFill>
                <a:srgbClr val="000000"/>
              </a:solidFill>
              <a:latin typeface="Verdana"/>
            </a:endParaRPr>
          </a:p>
          <a:p>
            <a:pPr algn="ctr">
              <a:lnSpc>
                <a:spcPct val="100000"/>
              </a:lnSpc>
              <a:spcBef>
                <a:spcPts val="400"/>
              </a:spcBef>
              <a:tabLst>
                <a:tab algn="l" pos="0"/>
              </a:tabLst>
            </a:pPr>
            <a:endParaRPr b="0" lang="fr-FR" sz="2000" spc="-1" strike="noStrike">
              <a:solidFill>
                <a:srgbClr val="000000"/>
              </a:solidFill>
              <a:latin typeface="Verdana"/>
            </a:endParaRPr>
          </a:p>
        </p:txBody>
      </p:sp>
      <p:pic>
        <p:nvPicPr>
          <p:cNvPr id="371" name="" descr=""/>
          <p:cNvPicPr/>
          <p:nvPr/>
        </p:nvPicPr>
        <p:blipFill>
          <a:blip r:embed="rId1"/>
          <a:stretch/>
        </p:blipFill>
        <p:spPr>
          <a:xfrm>
            <a:off x="7706160" y="0"/>
            <a:ext cx="1437840" cy="809280"/>
          </a:xfrm>
          <a:prstGeom prst="rect">
            <a:avLst/>
          </a:prstGeom>
          <a:ln w="0">
            <a:noFill/>
          </a:ln>
        </p:spPr>
      </p:pic>
      <p:pic>
        <p:nvPicPr>
          <p:cNvPr id="372" name="" descr=""/>
          <p:cNvPicPr/>
          <p:nvPr/>
        </p:nvPicPr>
        <p:blipFill>
          <a:blip r:embed="rId2"/>
          <a:stretch/>
        </p:blipFill>
        <p:spPr>
          <a:xfrm>
            <a:off x="7920000" y="1080360"/>
            <a:ext cx="1224000" cy="289800"/>
          </a:xfrm>
          <a:prstGeom prst="rect">
            <a:avLst/>
          </a:prstGeom>
          <a:ln w="0">
            <a:noFill/>
          </a:ln>
        </p:spPr>
      </p:pic>
    </p:spTree>
  </p:cSld>
  <mc:AlternateContent>
    <mc:Choice Requires="p14">
      <p:transition spd="slow" p14:dur="2000"/>
    </mc:Choice>
    <mc:Fallback>
      <p:transition spd="slow"/>
    </mc:Fallback>
  </mc:AlternateContent>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3" name="Titre 1"/>
          <p:cNvSpPr txBox="1"/>
          <p:nvPr/>
        </p:nvSpPr>
        <p:spPr>
          <a:xfrm>
            <a:off x="857160" y="142920"/>
            <a:ext cx="7214760" cy="928440"/>
          </a:xfrm>
          <a:prstGeom prst="rect">
            <a:avLst/>
          </a:prstGeom>
          <a:noFill/>
          <a:ln w="0">
            <a:noFill/>
          </a:ln>
          <a:effectLst>
            <a:outerShdw dist="38160" dir="5400000" blurRad="50760">
              <a:srgbClr val="000000">
                <a:alpha val="43000"/>
              </a:srgbClr>
            </a:outerShdw>
          </a:effectLst>
        </p:spPr>
        <p:txBody>
          <a:bodyPr anchor="b">
            <a:noAutofit/>
          </a:bodyPr>
          <a:p>
            <a:pPr algn="ctr">
              <a:lnSpc>
                <a:spcPct val="100000"/>
              </a:lnSpc>
            </a:pPr>
            <a:r>
              <a:rPr b="1" lang="fr-FR" sz="3200" spc="-1" strike="noStrike">
                <a:solidFill>
                  <a:srgbClr val="433838"/>
                </a:solidFill>
                <a:latin typeface="Verdana"/>
              </a:rPr>
              <a:t>That’s All Folks !!</a:t>
            </a:r>
            <a:endParaRPr b="0" lang="fr-FR" sz="3200" spc="-1" strike="noStrike">
              <a:solidFill>
                <a:srgbClr val="000000"/>
              </a:solidFill>
              <a:latin typeface="Times New Roman"/>
            </a:endParaRPr>
          </a:p>
        </p:txBody>
      </p:sp>
      <p:sp>
        <p:nvSpPr>
          <p:cNvPr id="374" name="Espace réservé du contenu 2"/>
          <p:cNvSpPr txBox="1"/>
          <p:nvPr/>
        </p:nvSpPr>
        <p:spPr>
          <a:xfrm>
            <a:off x="457200" y="1500120"/>
            <a:ext cx="8178480" cy="5141520"/>
          </a:xfrm>
          <a:prstGeom prst="rect">
            <a:avLst/>
          </a:prstGeom>
          <a:noFill/>
          <a:ln w="9360">
            <a:noFill/>
          </a:ln>
        </p:spPr>
        <p:txBody>
          <a:bodyPr>
            <a:noAutofit/>
          </a:bodyPr>
          <a:p>
            <a:pPr algn="ctr">
              <a:lnSpc>
                <a:spcPct val="100000"/>
              </a:lnSpc>
              <a:spcBef>
                <a:spcPts val="400"/>
              </a:spcBef>
              <a:tabLst>
                <a:tab algn="l" pos="0"/>
              </a:tabLst>
            </a:pPr>
            <a:endParaRPr b="0" lang="fr-FR" sz="3200" spc="-1" strike="noStrike">
              <a:solidFill>
                <a:srgbClr val="000000"/>
              </a:solidFill>
              <a:latin typeface="Verdana"/>
            </a:endParaRPr>
          </a:p>
          <a:p>
            <a:pPr algn="ctr">
              <a:lnSpc>
                <a:spcPct val="100000"/>
              </a:lnSpc>
              <a:spcBef>
                <a:spcPts val="400"/>
              </a:spcBef>
              <a:tabLst>
                <a:tab algn="l" pos="0"/>
              </a:tabLst>
            </a:pPr>
            <a:endParaRPr b="0" lang="fr-FR" sz="3200" spc="-1" strike="noStrike">
              <a:solidFill>
                <a:srgbClr val="000000"/>
              </a:solidFill>
              <a:latin typeface="Verdana"/>
            </a:endParaRPr>
          </a:p>
          <a:p>
            <a:pPr algn="ctr">
              <a:lnSpc>
                <a:spcPct val="100000"/>
              </a:lnSpc>
              <a:spcBef>
                <a:spcPts val="400"/>
              </a:spcBef>
              <a:tabLst>
                <a:tab algn="l" pos="0"/>
              </a:tabLst>
            </a:pPr>
            <a:endParaRPr b="0" lang="fr-FR" sz="3200" spc="-1" strike="noStrike">
              <a:solidFill>
                <a:srgbClr val="000000"/>
              </a:solidFill>
              <a:latin typeface="Verdana"/>
            </a:endParaRPr>
          </a:p>
          <a:p>
            <a:pPr algn="ctr">
              <a:lnSpc>
                <a:spcPct val="100000"/>
              </a:lnSpc>
              <a:spcBef>
                <a:spcPts val="400"/>
              </a:spcBef>
              <a:tabLst>
                <a:tab algn="l" pos="0"/>
              </a:tabLst>
            </a:pPr>
            <a:endParaRPr b="0" lang="fr-FR" sz="3200" spc="-1" strike="noStrike">
              <a:solidFill>
                <a:srgbClr val="000000"/>
              </a:solidFill>
              <a:latin typeface="Verdana"/>
            </a:endParaRPr>
          </a:p>
          <a:p>
            <a:pPr algn="ctr">
              <a:lnSpc>
                <a:spcPct val="100000"/>
              </a:lnSpc>
              <a:spcBef>
                <a:spcPts val="400"/>
              </a:spcBef>
              <a:tabLst>
                <a:tab algn="l" pos="0"/>
              </a:tabLst>
            </a:pPr>
            <a:endParaRPr b="0" lang="fr-FR" sz="3200" spc="-1" strike="noStrike">
              <a:solidFill>
                <a:srgbClr val="000000"/>
              </a:solidFill>
              <a:latin typeface="Verdana"/>
            </a:endParaRPr>
          </a:p>
          <a:p>
            <a:pPr algn="ctr">
              <a:lnSpc>
                <a:spcPct val="100000"/>
              </a:lnSpc>
              <a:spcBef>
                <a:spcPts val="400"/>
              </a:spcBef>
              <a:tabLst>
                <a:tab algn="l" pos="0"/>
              </a:tabLst>
            </a:pPr>
            <a:endParaRPr b="0" lang="fr-FR" sz="3200" spc="-1" strike="noStrike">
              <a:solidFill>
                <a:srgbClr val="000000"/>
              </a:solidFill>
              <a:latin typeface="Verdana"/>
            </a:endParaRPr>
          </a:p>
          <a:p>
            <a:pPr algn="ctr">
              <a:lnSpc>
                <a:spcPct val="100000"/>
              </a:lnSpc>
              <a:spcBef>
                <a:spcPts val="561"/>
              </a:spcBef>
              <a:tabLst>
                <a:tab algn="l" pos="0"/>
              </a:tabLst>
            </a:pPr>
            <a:r>
              <a:rPr b="0" lang="fr-FR" sz="2800" spc="-1" strike="noStrike">
                <a:solidFill>
                  <a:srgbClr val="000000"/>
                </a:solidFill>
                <a:latin typeface="Wingdings"/>
              </a:rPr>
              <a:t></a:t>
            </a:r>
            <a:r>
              <a:rPr b="0" lang="fr-FR" sz="2800" spc="-1" strike="noStrike">
                <a:solidFill>
                  <a:srgbClr val="000000"/>
                </a:solidFill>
                <a:latin typeface="Verdana"/>
              </a:rPr>
              <a:t> </a:t>
            </a:r>
            <a:r>
              <a:rPr b="0" lang="fr-FR" sz="2800" spc="-1" strike="noStrike">
                <a:solidFill>
                  <a:srgbClr val="000000"/>
                </a:solidFill>
                <a:latin typeface="Verdana"/>
              </a:rPr>
              <a:t>Merci beaucoup </a:t>
            </a:r>
            <a:r>
              <a:rPr b="0" lang="fr-FR" sz="2800" spc="-1" strike="noStrike">
                <a:solidFill>
                  <a:srgbClr val="000000"/>
                </a:solidFill>
                <a:latin typeface="Wingdings"/>
              </a:rPr>
              <a:t></a:t>
            </a:r>
            <a:endParaRPr b="0" lang="fr-FR" sz="2800" spc="-1" strike="noStrike">
              <a:solidFill>
                <a:srgbClr val="000000"/>
              </a:solidFill>
              <a:latin typeface="Verdana"/>
            </a:endParaRPr>
          </a:p>
        </p:txBody>
      </p:sp>
      <p:pic>
        <p:nvPicPr>
          <p:cNvPr id="375" name="" descr=""/>
          <p:cNvPicPr/>
          <p:nvPr/>
        </p:nvPicPr>
        <p:blipFill>
          <a:blip r:embed="rId1"/>
          <a:stretch/>
        </p:blipFill>
        <p:spPr>
          <a:xfrm>
            <a:off x="7706160" y="0"/>
            <a:ext cx="1437840" cy="809280"/>
          </a:xfrm>
          <a:prstGeom prst="rect">
            <a:avLst/>
          </a:prstGeom>
          <a:ln w="0">
            <a:noFill/>
          </a:ln>
        </p:spPr>
      </p:pic>
      <p:pic>
        <p:nvPicPr>
          <p:cNvPr id="376" name="" descr=""/>
          <p:cNvPicPr/>
          <p:nvPr/>
        </p:nvPicPr>
        <p:blipFill>
          <a:blip r:embed="rId2"/>
          <a:stretch/>
        </p:blipFill>
        <p:spPr>
          <a:xfrm>
            <a:off x="7920000" y="1080360"/>
            <a:ext cx="1224000" cy="289800"/>
          </a:xfrm>
          <a:prstGeom prst="rect">
            <a:avLst/>
          </a:prstGeom>
          <a:ln w="0">
            <a:noFill/>
          </a:ln>
        </p:spPr>
      </p:pic>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7" name="Titre 1"/>
          <p:cNvSpPr txBox="1"/>
          <p:nvPr/>
        </p:nvSpPr>
        <p:spPr>
          <a:xfrm>
            <a:off x="857160" y="142920"/>
            <a:ext cx="7214760" cy="928440"/>
          </a:xfrm>
          <a:prstGeom prst="rect">
            <a:avLst/>
          </a:prstGeom>
          <a:noFill/>
          <a:ln w="0">
            <a:noFill/>
          </a:ln>
          <a:effectLst>
            <a:outerShdw dist="38160" dir="5400000" blurRad="50760">
              <a:srgbClr val="000000">
                <a:alpha val="43000"/>
              </a:srgbClr>
            </a:outerShdw>
          </a:effectLst>
        </p:spPr>
        <p:txBody>
          <a:bodyPr anchor="b">
            <a:noAutofit/>
          </a:bodyPr>
          <a:p>
            <a:pPr algn="ctr">
              <a:lnSpc>
                <a:spcPct val="100000"/>
              </a:lnSpc>
            </a:pPr>
            <a:r>
              <a:rPr b="1" lang="fr-FR" sz="3200" spc="-1" strike="noStrike">
                <a:solidFill>
                  <a:srgbClr val="433838"/>
                </a:solidFill>
                <a:latin typeface="Verdana"/>
              </a:rPr>
              <a:t>Composer </a:t>
            </a:r>
            <a:endParaRPr b="0" lang="fr-FR" sz="3200" spc="-1" strike="noStrike">
              <a:solidFill>
                <a:srgbClr val="000000"/>
              </a:solidFill>
              <a:latin typeface="Times New Roman"/>
            </a:endParaRPr>
          </a:p>
        </p:txBody>
      </p:sp>
      <p:pic>
        <p:nvPicPr>
          <p:cNvPr id="128" name="Image 16" descr=""/>
          <p:cNvPicPr/>
          <p:nvPr/>
        </p:nvPicPr>
        <p:blipFill>
          <a:blip r:embed="rId1"/>
          <a:stretch/>
        </p:blipFill>
        <p:spPr>
          <a:xfrm>
            <a:off x="5747760" y="25920"/>
            <a:ext cx="855360" cy="1045440"/>
          </a:xfrm>
          <a:prstGeom prst="rect">
            <a:avLst/>
          </a:prstGeom>
          <a:ln w="0">
            <a:noFill/>
          </a:ln>
        </p:spPr>
      </p:pic>
      <p:pic>
        <p:nvPicPr>
          <p:cNvPr id="129" name="Image 1" descr=""/>
          <p:cNvPicPr/>
          <p:nvPr/>
        </p:nvPicPr>
        <p:blipFill>
          <a:blip r:embed="rId2"/>
          <a:stretch/>
        </p:blipFill>
        <p:spPr>
          <a:xfrm>
            <a:off x="4464720" y="1893240"/>
            <a:ext cx="4552560" cy="2590560"/>
          </a:xfrm>
          <a:prstGeom prst="rect">
            <a:avLst/>
          </a:prstGeom>
          <a:ln w="0">
            <a:noFill/>
          </a:ln>
        </p:spPr>
      </p:pic>
      <p:pic>
        <p:nvPicPr>
          <p:cNvPr id="130" name="Image 2" descr=""/>
          <p:cNvPicPr/>
          <p:nvPr/>
        </p:nvPicPr>
        <p:blipFill>
          <a:blip r:embed="rId3"/>
          <a:stretch/>
        </p:blipFill>
        <p:spPr>
          <a:xfrm>
            <a:off x="0" y="1937520"/>
            <a:ext cx="4281120" cy="829800"/>
          </a:xfrm>
          <a:prstGeom prst="rect">
            <a:avLst/>
          </a:prstGeom>
          <a:ln w="0">
            <a:noFill/>
          </a:ln>
        </p:spPr>
      </p:pic>
      <p:sp>
        <p:nvSpPr>
          <p:cNvPr id="131" name="Rectangle avec flèche vers le haut 4"/>
          <p:cNvSpPr/>
          <p:nvPr/>
        </p:nvSpPr>
        <p:spPr>
          <a:xfrm>
            <a:off x="857160" y="2842560"/>
            <a:ext cx="2524680" cy="1189080"/>
          </a:xfrm>
          <a:prstGeom prst="upArrowCallout">
            <a:avLst>
              <a:gd name="adj1" fmla="val 25000"/>
              <a:gd name="adj2" fmla="val 25000"/>
              <a:gd name="adj3" fmla="val 25000"/>
              <a:gd name="adj4" fmla="val 64977"/>
            </a:avLst>
          </a:prstGeom>
          <a:noFill/>
          <a:ln w="0">
            <a:solidFill>
              <a:srgbClr val="bab5a6">
                <a:lumMod val="75000"/>
              </a:srgbClr>
            </a:solidFill>
          </a:ln>
        </p:spPr>
        <p:style>
          <a:lnRef idx="0"/>
          <a:fillRef idx="0"/>
          <a:effectRef idx="0"/>
          <a:fontRef idx="minor"/>
        </p:style>
      </p:sp>
      <p:sp>
        <p:nvSpPr>
          <p:cNvPr id="132" name="Rectangle avec flèche vers la droite 5"/>
          <p:cNvSpPr/>
          <p:nvPr/>
        </p:nvSpPr>
        <p:spPr>
          <a:xfrm>
            <a:off x="4464720" y="3020400"/>
            <a:ext cx="2050920" cy="1011600"/>
          </a:xfrm>
          <a:prstGeom prst="rightArrowCallout">
            <a:avLst>
              <a:gd name="adj1" fmla="val 25000"/>
              <a:gd name="adj2" fmla="val 25000"/>
              <a:gd name="adj3" fmla="val 25000"/>
              <a:gd name="adj4" fmla="val 82244"/>
            </a:avLst>
          </a:prstGeom>
          <a:noFill/>
          <a:ln w="0">
            <a:solidFill>
              <a:srgbClr val="bab5a6">
                <a:lumMod val="75000"/>
              </a:srgbClr>
            </a:solidFill>
          </a:ln>
        </p:spPr>
        <p:style>
          <a:lnRef idx="0"/>
          <a:fillRef idx="0"/>
          <a:effectRef idx="0"/>
          <a:fontRef idx="minor"/>
        </p:style>
      </p:sp>
      <p:sp>
        <p:nvSpPr>
          <p:cNvPr id="133" name="ZoneTexte 6"/>
          <p:cNvSpPr/>
          <p:nvPr/>
        </p:nvSpPr>
        <p:spPr>
          <a:xfrm>
            <a:off x="995400" y="3366360"/>
            <a:ext cx="2289960" cy="547200"/>
          </a:xfrm>
          <a:prstGeom prst="rect">
            <a:avLst/>
          </a:prstGeom>
          <a:gradFill rotWithShape="0">
            <a:gsLst>
              <a:gs pos="0">
                <a:srgbClr val="d5d0c2"/>
              </a:gs>
              <a:gs pos="100000">
                <a:srgbClr val="efebe6"/>
              </a:gs>
            </a:gsLst>
            <a:lin ang="16200000"/>
          </a:gradFill>
          <a:ln>
            <a:solidFill>
              <a:srgbClr val="a8a496"/>
            </a:solidFill>
            <a:round/>
          </a:ln>
          <a:effectLst>
            <a:outerShdw blurRad="50760" dir="5400000" dist="38160" rotWithShape="0">
              <a:srgbClr val="000000">
                <a:alpha val="43000"/>
              </a:srgbClr>
            </a:outerShdw>
          </a:effectLst>
        </p:spPr>
        <p:style>
          <a:lnRef idx="1">
            <a:schemeClr val="accent6"/>
          </a:lnRef>
          <a:fillRef idx="2">
            <a:schemeClr val="accent6"/>
          </a:fillRef>
          <a:effectRef idx="1">
            <a:schemeClr val="accent6"/>
          </a:effectRef>
          <a:fontRef idx="minor"/>
        </p:style>
        <p:txBody>
          <a:bodyPr lIns="90000" rIns="90000" tIns="45000" bIns="45000">
            <a:spAutoFit/>
          </a:bodyPr>
          <a:p>
            <a:pPr>
              <a:lnSpc>
                <a:spcPct val="100000"/>
              </a:lnSpc>
            </a:pPr>
            <a:r>
              <a:rPr b="0" lang="fr-FR" sz="1000" spc="-1" strike="noStrike">
                <a:solidFill>
                  <a:srgbClr val="000000"/>
                </a:solidFill>
                <a:latin typeface="Verdana"/>
              </a:rPr>
              <a:t>Répertoire dans lequel Composer n’a pas encore été utilisé</a:t>
            </a:r>
            <a:endParaRPr b="0" lang="fr-FR" sz="1000" spc="-1" strike="noStrike">
              <a:latin typeface="Arial"/>
            </a:endParaRPr>
          </a:p>
        </p:txBody>
      </p:sp>
      <p:sp>
        <p:nvSpPr>
          <p:cNvPr id="134" name="ZoneTexte 7"/>
          <p:cNvSpPr/>
          <p:nvPr/>
        </p:nvSpPr>
        <p:spPr>
          <a:xfrm>
            <a:off x="4573080" y="3090960"/>
            <a:ext cx="1447200" cy="851760"/>
          </a:xfrm>
          <a:prstGeom prst="rect">
            <a:avLst/>
          </a:prstGeom>
          <a:gradFill rotWithShape="0">
            <a:gsLst>
              <a:gs pos="0">
                <a:srgbClr val="d5d0c2"/>
              </a:gs>
              <a:gs pos="100000">
                <a:srgbClr val="efebe6"/>
              </a:gs>
            </a:gsLst>
            <a:lin ang="16200000"/>
          </a:gradFill>
          <a:ln>
            <a:solidFill>
              <a:srgbClr val="a8a496"/>
            </a:solidFill>
            <a:round/>
          </a:ln>
          <a:effectLst>
            <a:outerShdw blurRad="50760" dir="5400000" dist="38160" rotWithShape="0">
              <a:srgbClr val="000000">
                <a:alpha val="43000"/>
              </a:srgbClr>
            </a:outerShdw>
          </a:effectLst>
        </p:spPr>
        <p:style>
          <a:lnRef idx="1">
            <a:schemeClr val="accent6"/>
          </a:lnRef>
          <a:fillRef idx="2">
            <a:schemeClr val="accent6"/>
          </a:fillRef>
          <a:effectRef idx="1">
            <a:schemeClr val="accent6"/>
          </a:effectRef>
          <a:fontRef idx="minor"/>
        </p:style>
        <p:txBody>
          <a:bodyPr lIns="90000" rIns="90000" tIns="45000" bIns="45000">
            <a:spAutoFit/>
          </a:bodyPr>
          <a:p>
            <a:pPr>
              <a:lnSpc>
                <a:spcPct val="100000"/>
              </a:lnSpc>
            </a:pPr>
            <a:r>
              <a:rPr b="0" lang="fr-FR" sz="1000" spc="-1" strike="noStrike">
                <a:solidFill>
                  <a:srgbClr val="000000"/>
                </a:solidFill>
                <a:latin typeface="Verdana"/>
              </a:rPr>
              <a:t>Options sur un répertoire pour lequel Composer a déjà été utilisé au moins une fois</a:t>
            </a:r>
            <a:endParaRPr b="0" lang="fr-FR" sz="1000" spc="-1" strike="noStrike">
              <a:latin typeface="Arial"/>
            </a:endParaRPr>
          </a:p>
        </p:txBody>
      </p:sp>
      <p:sp>
        <p:nvSpPr>
          <p:cNvPr id="135" name="ZoneTexte 17"/>
          <p:cNvSpPr/>
          <p:nvPr/>
        </p:nvSpPr>
        <p:spPr>
          <a:xfrm>
            <a:off x="195480" y="1484640"/>
            <a:ext cx="7980840" cy="272880"/>
          </a:xfrm>
          <a:prstGeom prst="rect">
            <a:avLst/>
          </a:prstGeom>
          <a:gradFill rotWithShape="0">
            <a:gsLst>
              <a:gs pos="0">
                <a:srgbClr val="d5d0c2"/>
              </a:gs>
              <a:gs pos="100000">
                <a:srgbClr val="efebe6"/>
              </a:gs>
            </a:gsLst>
            <a:lin ang="16200000"/>
          </a:gradFill>
          <a:ln>
            <a:solidFill>
              <a:srgbClr val="a8a496"/>
            </a:solidFill>
            <a:round/>
          </a:ln>
          <a:effectLst>
            <a:outerShdw blurRad="50760" dir="5400000" dist="38160" rotWithShape="0">
              <a:srgbClr val="000000">
                <a:alpha val="43000"/>
              </a:srgbClr>
            </a:outerShdw>
          </a:effectLst>
        </p:spPr>
        <p:style>
          <a:lnRef idx="1">
            <a:schemeClr val="accent6"/>
          </a:lnRef>
          <a:fillRef idx="2">
            <a:schemeClr val="accent6"/>
          </a:fillRef>
          <a:effectRef idx="1">
            <a:schemeClr val="accent6"/>
          </a:effectRef>
          <a:fontRef idx="minor"/>
        </p:style>
        <p:txBody>
          <a:bodyPr lIns="90000" rIns="90000" tIns="45000" bIns="45000">
            <a:spAutoFit/>
          </a:bodyPr>
          <a:p>
            <a:pPr>
              <a:lnSpc>
                <a:spcPct val="100000"/>
              </a:lnSpc>
            </a:pPr>
            <a:r>
              <a:rPr b="0" lang="fr-FR" sz="1200" spc="-1" strike="noStrike">
                <a:solidFill>
                  <a:srgbClr val="000000"/>
                </a:solidFill>
                <a:latin typeface="Verdana"/>
              </a:rPr>
              <a:t>Le menu contextuel diffère selon l’état du répertoire sélectionné :</a:t>
            </a:r>
            <a:endParaRPr b="0" lang="fr-FR" sz="1200" spc="-1" strike="noStrike">
              <a:latin typeface="Arial"/>
            </a:endParaRPr>
          </a:p>
        </p:txBody>
      </p:sp>
      <p:pic>
        <p:nvPicPr>
          <p:cNvPr id="136" name="Image 18" descr=""/>
          <p:cNvPicPr/>
          <p:nvPr/>
        </p:nvPicPr>
        <p:blipFill>
          <a:blip r:embed="rId4"/>
          <a:srcRect l="0" t="0" r="25497" b="56306"/>
          <a:stretch/>
        </p:blipFill>
        <p:spPr>
          <a:xfrm>
            <a:off x="0" y="5211720"/>
            <a:ext cx="4237200" cy="1262520"/>
          </a:xfrm>
          <a:prstGeom prst="rect">
            <a:avLst/>
          </a:prstGeom>
          <a:ln w="0">
            <a:noFill/>
          </a:ln>
        </p:spPr>
      </p:pic>
      <p:sp>
        <p:nvSpPr>
          <p:cNvPr id="137" name="ZoneTexte 19"/>
          <p:cNvSpPr/>
          <p:nvPr/>
        </p:nvSpPr>
        <p:spPr>
          <a:xfrm>
            <a:off x="195480" y="4689720"/>
            <a:ext cx="7980840" cy="272880"/>
          </a:xfrm>
          <a:prstGeom prst="rect">
            <a:avLst/>
          </a:prstGeom>
          <a:gradFill rotWithShape="0">
            <a:gsLst>
              <a:gs pos="0">
                <a:srgbClr val="d5d0c2"/>
              </a:gs>
              <a:gs pos="100000">
                <a:srgbClr val="efebe6"/>
              </a:gs>
            </a:gsLst>
            <a:lin ang="16200000"/>
          </a:gradFill>
          <a:ln>
            <a:solidFill>
              <a:srgbClr val="a8a496"/>
            </a:solidFill>
            <a:round/>
          </a:ln>
          <a:effectLst>
            <a:outerShdw blurRad="50760" dir="5400000" dist="38160" rotWithShape="0">
              <a:srgbClr val="000000">
                <a:alpha val="43000"/>
              </a:srgbClr>
            </a:outerShdw>
          </a:effectLst>
        </p:spPr>
        <p:style>
          <a:lnRef idx="1">
            <a:schemeClr val="accent6"/>
          </a:lnRef>
          <a:fillRef idx="2">
            <a:schemeClr val="accent6"/>
          </a:fillRef>
          <a:effectRef idx="1">
            <a:schemeClr val="accent6"/>
          </a:effectRef>
          <a:fontRef idx="minor"/>
        </p:style>
        <p:txBody>
          <a:bodyPr lIns="90000" rIns="90000" tIns="45000" bIns="45000">
            <a:spAutoFit/>
          </a:bodyPr>
          <a:p>
            <a:pPr>
              <a:lnSpc>
                <a:spcPct val="100000"/>
              </a:lnSpc>
            </a:pPr>
            <a:r>
              <a:rPr b="0" lang="fr-FR" sz="1200" spc="-1" strike="noStrike">
                <a:solidFill>
                  <a:srgbClr val="000000"/>
                </a:solidFill>
                <a:latin typeface="Verdana"/>
              </a:rPr>
              <a:t>Essayez l’option « Use Composer here » sur un répertoire de test :</a:t>
            </a:r>
            <a:endParaRPr b="0" lang="fr-FR" sz="1200" spc="-1" strike="noStrike">
              <a:latin typeface="Arial"/>
            </a:endParaRPr>
          </a:p>
        </p:txBody>
      </p:sp>
      <p:pic>
        <p:nvPicPr>
          <p:cNvPr id="138" name="Image 20" descr=""/>
          <p:cNvPicPr/>
          <p:nvPr/>
        </p:nvPicPr>
        <p:blipFill>
          <a:blip r:embed="rId5"/>
          <a:stretch/>
        </p:blipFill>
        <p:spPr>
          <a:xfrm>
            <a:off x="4116600" y="5105160"/>
            <a:ext cx="4032360" cy="1752480"/>
          </a:xfrm>
          <a:prstGeom prst="rect">
            <a:avLst/>
          </a:prstGeom>
          <a:ln w="0">
            <a:noFill/>
          </a:ln>
        </p:spPr>
      </p:pic>
      <p:pic>
        <p:nvPicPr>
          <p:cNvPr id="139" name="" descr=""/>
          <p:cNvPicPr/>
          <p:nvPr/>
        </p:nvPicPr>
        <p:blipFill>
          <a:blip r:embed="rId6"/>
          <a:stretch/>
        </p:blipFill>
        <p:spPr>
          <a:xfrm>
            <a:off x="7706160" y="0"/>
            <a:ext cx="1437840" cy="809280"/>
          </a:xfrm>
          <a:prstGeom prst="rect">
            <a:avLst/>
          </a:prstGeom>
          <a:ln w="0">
            <a:noFill/>
          </a:ln>
        </p:spPr>
      </p:pic>
      <p:pic>
        <p:nvPicPr>
          <p:cNvPr id="140" name="" descr=""/>
          <p:cNvPicPr/>
          <p:nvPr/>
        </p:nvPicPr>
        <p:blipFill>
          <a:blip r:embed="rId7"/>
          <a:stretch/>
        </p:blipFill>
        <p:spPr>
          <a:xfrm>
            <a:off x="7920000" y="1080360"/>
            <a:ext cx="1224000" cy="289800"/>
          </a:xfrm>
          <a:prstGeom prst="rect">
            <a:avLst/>
          </a:prstGeom>
          <a:ln w="0">
            <a:noFill/>
          </a:ln>
        </p:spPr>
      </p:pic>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1" name="Titre 1"/>
          <p:cNvSpPr txBox="1"/>
          <p:nvPr/>
        </p:nvSpPr>
        <p:spPr>
          <a:xfrm>
            <a:off x="857160" y="142920"/>
            <a:ext cx="7214760" cy="928440"/>
          </a:xfrm>
          <a:prstGeom prst="rect">
            <a:avLst/>
          </a:prstGeom>
          <a:noFill/>
          <a:ln w="0">
            <a:noFill/>
          </a:ln>
          <a:effectLst>
            <a:outerShdw dist="38160" dir="5400000" blurRad="50760">
              <a:srgbClr val="000000">
                <a:alpha val="43000"/>
              </a:srgbClr>
            </a:outerShdw>
          </a:effectLst>
        </p:spPr>
        <p:txBody>
          <a:bodyPr anchor="b">
            <a:noAutofit/>
          </a:bodyPr>
          <a:p>
            <a:pPr algn="ctr">
              <a:lnSpc>
                <a:spcPct val="100000"/>
              </a:lnSpc>
            </a:pPr>
            <a:r>
              <a:rPr b="1" lang="fr-FR" sz="3200" spc="-1" strike="noStrike">
                <a:solidFill>
                  <a:srgbClr val="433838"/>
                </a:solidFill>
                <a:latin typeface="Verdana"/>
              </a:rPr>
              <a:t>Composer </a:t>
            </a:r>
            <a:endParaRPr b="0" lang="fr-FR" sz="3200" spc="-1" strike="noStrike">
              <a:solidFill>
                <a:srgbClr val="000000"/>
              </a:solidFill>
              <a:latin typeface="Times New Roman"/>
            </a:endParaRPr>
          </a:p>
        </p:txBody>
      </p:sp>
      <p:sp>
        <p:nvSpPr>
          <p:cNvPr id="142" name="Espace réservé du contenu 2"/>
          <p:cNvSpPr txBox="1"/>
          <p:nvPr/>
        </p:nvSpPr>
        <p:spPr>
          <a:xfrm>
            <a:off x="457200" y="1500120"/>
            <a:ext cx="8178480" cy="4936680"/>
          </a:xfrm>
          <a:prstGeom prst="rect">
            <a:avLst/>
          </a:prstGeom>
          <a:noFill/>
          <a:ln w="9360">
            <a:noFill/>
          </a:ln>
        </p:spPr>
        <p:txBody>
          <a:bodyPr>
            <a:noAutofit/>
          </a:bodyPr>
          <a:p>
            <a:pPr marL="343080" indent="-342720">
              <a:lnSpc>
                <a:spcPct val="100000"/>
              </a:lnSpc>
              <a:spcBef>
                <a:spcPts val="320"/>
              </a:spcBef>
              <a:buClr>
                <a:srgbClr val="7ba8a9"/>
              </a:buClr>
              <a:buFont typeface="Wingdings" charset="2"/>
              <a:buChar char=""/>
            </a:pPr>
            <a:r>
              <a:rPr b="0" lang="fr-FR" sz="1600" spc="-1" strike="noStrike">
                <a:solidFill>
                  <a:srgbClr val="000000"/>
                </a:solidFill>
                <a:latin typeface="Verdana"/>
              </a:rPr>
              <a:t>Composer crée automatiquement un fichier appelé composer.lock qui stocke la version exacte de chaque composant intégré dans le projet. Si vous partagez votre projet avec d’autres développeurs et que le fichier composer.lock y est inclus, ils installeront automatiquement les mêmes versions de composants que vous. Pour mettre à jour les composants avec leurs toutes dernières versions, il faut le demander explicitement via la commande </a:t>
            </a:r>
            <a:endParaRPr b="0" lang="fr-FR" sz="1600" spc="-1" strike="noStrike">
              <a:solidFill>
                <a:srgbClr val="000000"/>
              </a:solidFill>
              <a:latin typeface="Verdana"/>
            </a:endParaRPr>
          </a:p>
          <a:p>
            <a:pPr lvl="1" marL="743040" indent="-285480">
              <a:lnSpc>
                <a:spcPct val="100000"/>
              </a:lnSpc>
              <a:spcBef>
                <a:spcPts val="320"/>
              </a:spcBef>
              <a:buClr>
                <a:srgbClr val="7ba8a9"/>
              </a:buClr>
              <a:buFont typeface="Wingdings" charset="2"/>
              <a:buChar char=""/>
            </a:pPr>
            <a:r>
              <a:rPr b="0" lang="fr-FR" sz="1600" spc="-1" strike="noStrike">
                <a:solidFill>
                  <a:srgbClr val="000000"/>
                </a:solidFill>
                <a:latin typeface="Consolas"/>
              </a:rPr>
              <a:t>composer update &lt;composant&gt;</a:t>
            </a:r>
            <a:endParaRPr b="0" lang="fr-FR" sz="1600" spc="-1" strike="noStrike">
              <a:solidFill>
                <a:srgbClr val="000000"/>
              </a:solidFill>
              <a:latin typeface="Verdana"/>
            </a:endParaRPr>
          </a:p>
          <a:p>
            <a:pPr marL="343080" indent="-342720">
              <a:lnSpc>
                <a:spcPct val="100000"/>
              </a:lnSpc>
              <a:spcBef>
                <a:spcPts val="320"/>
              </a:spcBef>
              <a:buClr>
                <a:srgbClr val="7ba8a9"/>
              </a:buClr>
              <a:buFont typeface="Wingdings" charset="2"/>
              <a:buChar char=""/>
            </a:pPr>
            <a:r>
              <a:rPr b="0" lang="fr-FR" sz="1600" spc="-1" strike="noStrike">
                <a:solidFill>
                  <a:srgbClr val="000000"/>
                </a:solidFill>
                <a:latin typeface="Verdana"/>
              </a:rPr>
              <a:t>Composer génère aussi un « autoloader » permettant d’utiliser simplement les composants définis au sein d’un projet PHP</a:t>
            </a:r>
            <a:endParaRPr b="0" lang="fr-FR" sz="1600" spc="-1" strike="noStrike">
              <a:solidFill>
                <a:srgbClr val="000000"/>
              </a:solidFill>
              <a:latin typeface="Verdana"/>
            </a:endParaRPr>
          </a:p>
        </p:txBody>
      </p:sp>
      <p:pic>
        <p:nvPicPr>
          <p:cNvPr id="143" name="Image 16" descr=""/>
          <p:cNvPicPr/>
          <p:nvPr/>
        </p:nvPicPr>
        <p:blipFill>
          <a:blip r:embed="rId1"/>
          <a:stretch/>
        </p:blipFill>
        <p:spPr>
          <a:xfrm>
            <a:off x="5677200" y="25920"/>
            <a:ext cx="855360" cy="1045440"/>
          </a:xfrm>
          <a:prstGeom prst="rect">
            <a:avLst/>
          </a:prstGeom>
          <a:ln w="0">
            <a:noFill/>
          </a:ln>
        </p:spPr>
      </p:pic>
      <p:pic>
        <p:nvPicPr>
          <p:cNvPr id="144" name="" descr=""/>
          <p:cNvPicPr/>
          <p:nvPr/>
        </p:nvPicPr>
        <p:blipFill>
          <a:blip r:embed="rId2"/>
          <a:stretch/>
        </p:blipFill>
        <p:spPr>
          <a:xfrm>
            <a:off x="7706160" y="0"/>
            <a:ext cx="1437840" cy="809280"/>
          </a:xfrm>
          <a:prstGeom prst="rect">
            <a:avLst/>
          </a:prstGeom>
          <a:ln w="0">
            <a:noFill/>
          </a:ln>
        </p:spPr>
      </p:pic>
      <p:pic>
        <p:nvPicPr>
          <p:cNvPr id="145" name="" descr=""/>
          <p:cNvPicPr/>
          <p:nvPr/>
        </p:nvPicPr>
        <p:blipFill>
          <a:blip r:embed="rId3"/>
          <a:stretch/>
        </p:blipFill>
        <p:spPr>
          <a:xfrm>
            <a:off x="7920000" y="1080360"/>
            <a:ext cx="1224000" cy="289800"/>
          </a:xfrm>
          <a:prstGeom prst="rect">
            <a:avLst/>
          </a:prstGeom>
          <a:ln w="0">
            <a:noFill/>
          </a:ln>
        </p:spPr>
      </p:pic>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6" name="Titre 1"/>
          <p:cNvSpPr txBox="1"/>
          <p:nvPr/>
        </p:nvSpPr>
        <p:spPr>
          <a:xfrm>
            <a:off x="857160" y="142920"/>
            <a:ext cx="7214760" cy="928440"/>
          </a:xfrm>
          <a:prstGeom prst="rect">
            <a:avLst/>
          </a:prstGeom>
          <a:noFill/>
          <a:ln w="0">
            <a:noFill/>
          </a:ln>
          <a:effectLst>
            <a:outerShdw dist="38160" dir="5400000" blurRad="50760">
              <a:srgbClr val="000000">
                <a:alpha val="43000"/>
              </a:srgbClr>
            </a:outerShdw>
          </a:effectLst>
        </p:spPr>
        <p:txBody>
          <a:bodyPr anchor="b">
            <a:noAutofit/>
          </a:bodyPr>
          <a:p>
            <a:pPr algn="ctr">
              <a:lnSpc>
                <a:spcPct val="100000"/>
              </a:lnSpc>
            </a:pPr>
            <a:r>
              <a:rPr b="1" lang="fr-FR" sz="3200" spc="-1" strike="noStrike">
                <a:solidFill>
                  <a:srgbClr val="433838"/>
                </a:solidFill>
                <a:latin typeface="Verdana"/>
              </a:rPr>
              <a:t>Composer </a:t>
            </a:r>
            <a:br/>
            <a:r>
              <a:rPr b="1" lang="fr-FR" sz="3200" spc="-1" strike="noStrike">
                <a:solidFill>
                  <a:srgbClr val="433838"/>
                </a:solidFill>
                <a:latin typeface="Verdana"/>
              </a:rPr>
              <a:t>&amp; Zend Studio </a:t>
            </a:r>
            <a:endParaRPr b="0" lang="fr-FR" sz="3200" spc="-1" strike="noStrike">
              <a:solidFill>
                <a:srgbClr val="000000"/>
              </a:solidFill>
              <a:latin typeface="Times New Roman"/>
            </a:endParaRPr>
          </a:p>
        </p:txBody>
      </p:sp>
      <p:sp>
        <p:nvSpPr>
          <p:cNvPr id="147" name="Espace réservé du contenu 2"/>
          <p:cNvSpPr txBox="1"/>
          <p:nvPr/>
        </p:nvSpPr>
        <p:spPr>
          <a:xfrm>
            <a:off x="457200" y="1500120"/>
            <a:ext cx="8178480" cy="4936680"/>
          </a:xfrm>
          <a:prstGeom prst="rect">
            <a:avLst/>
          </a:prstGeom>
          <a:noFill/>
          <a:ln w="9360">
            <a:noFill/>
          </a:ln>
        </p:spPr>
        <p:txBody>
          <a:bodyPr>
            <a:noAutofit/>
          </a:bodyPr>
          <a:p>
            <a:pPr marL="343080" indent="-342720">
              <a:lnSpc>
                <a:spcPct val="100000"/>
              </a:lnSpc>
              <a:spcBef>
                <a:spcPts val="320"/>
              </a:spcBef>
              <a:buClr>
                <a:srgbClr val="7ba8a9"/>
              </a:buClr>
              <a:buFont typeface="Wingdings" charset="2"/>
              <a:buChar char=""/>
            </a:pPr>
            <a:r>
              <a:rPr b="0" lang="fr-FR" sz="1600" spc="-1" strike="noStrike">
                <a:solidFill>
                  <a:srgbClr val="000000"/>
                </a:solidFill>
                <a:latin typeface="Verdana"/>
              </a:rPr>
              <a:t>Composer est intégré dans Zend Studio</a:t>
            </a:r>
            <a:endParaRPr b="0" lang="fr-FR" sz="1600" spc="-1" strike="noStrike">
              <a:solidFill>
                <a:srgbClr val="000000"/>
              </a:solidFill>
              <a:latin typeface="Verdana"/>
            </a:endParaRPr>
          </a:p>
          <a:p>
            <a:pPr marL="343080" indent="-342720">
              <a:lnSpc>
                <a:spcPct val="100000"/>
              </a:lnSpc>
              <a:spcBef>
                <a:spcPts val="320"/>
              </a:spcBef>
              <a:buClr>
                <a:srgbClr val="7ba8a9"/>
              </a:buClr>
              <a:buFont typeface="Wingdings" charset="2"/>
              <a:buChar char=""/>
            </a:pPr>
            <a:r>
              <a:rPr b="0" lang="fr-FR" sz="1600" spc="-1" strike="noStrike">
                <a:solidFill>
                  <a:srgbClr val="000000"/>
                </a:solidFill>
                <a:latin typeface="Verdana"/>
              </a:rPr>
              <a:t>Pour l’activer, faites un clic-droit sur votre projet PHP :</a:t>
            </a:r>
            <a:endParaRPr b="0" lang="fr-FR" sz="1600" spc="-1" strike="noStrike">
              <a:solidFill>
                <a:srgbClr val="000000"/>
              </a:solidFill>
              <a:latin typeface="Verdana"/>
            </a:endParaRPr>
          </a:p>
          <a:p>
            <a:pPr>
              <a:lnSpc>
                <a:spcPct val="100000"/>
              </a:lnSpc>
              <a:spcBef>
                <a:spcPts val="320"/>
              </a:spcBef>
            </a:pPr>
            <a:endParaRPr b="0" lang="fr-FR" sz="1600" spc="-1" strike="noStrike">
              <a:solidFill>
                <a:srgbClr val="000000"/>
              </a:solidFill>
              <a:latin typeface="Verdana"/>
            </a:endParaRPr>
          </a:p>
          <a:p>
            <a:pPr marL="343080" indent="-342720">
              <a:lnSpc>
                <a:spcPct val="100000"/>
              </a:lnSpc>
              <a:spcBef>
                <a:spcPts val="320"/>
              </a:spcBef>
              <a:buClr>
                <a:srgbClr val="7ba8a9"/>
              </a:buClr>
              <a:buFont typeface="Wingdings" charset="2"/>
              <a:buChar char=""/>
            </a:pPr>
            <a:r>
              <a:rPr b="0" lang="fr-FR" sz="1600" spc="-1" strike="noStrike">
                <a:solidFill>
                  <a:srgbClr val="000000"/>
                </a:solidFill>
                <a:latin typeface="Verdana"/>
              </a:rPr>
              <a:t>Si vous avez déjà utilisé Composer sur votre projet, l’option est alors un peu différente :</a:t>
            </a:r>
            <a:endParaRPr b="0" lang="fr-FR" sz="1600" spc="-1" strike="noStrike">
              <a:solidFill>
                <a:srgbClr val="000000"/>
              </a:solidFill>
              <a:latin typeface="Verdana"/>
            </a:endParaRPr>
          </a:p>
          <a:p>
            <a:pPr>
              <a:lnSpc>
                <a:spcPct val="100000"/>
              </a:lnSpc>
              <a:spcBef>
                <a:spcPts val="320"/>
              </a:spcBef>
            </a:pPr>
            <a:endParaRPr b="0" lang="fr-FR" sz="1600" spc="-1" strike="noStrike">
              <a:solidFill>
                <a:srgbClr val="000000"/>
              </a:solidFill>
              <a:latin typeface="Verdana"/>
            </a:endParaRPr>
          </a:p>
          <a:p>
            <a:pPr>
              <a:lnSpc>
                <a:spcPct val="100000"/>
              </a:lnSpc>
              <a:spcBef>
                <a:spcPts val="320"/>
              </a:spcBef>
            </a:pPr>
            <a:endParaRPr b="0" lang="fr-FR" sz="1600" spc="-1" strike="noStrike">
              <a:solidFill>
                <a:srgbClr val="000000"/>
              </a:solidFill>
              <a:latin typeface="Verdana"/>
            </a:endParaRPr>
          </a:p>
          <a:p>
            <a:pPr marL="343080" indent="-342720">
              <a:lnSpc>
                <a:spcPct val="100000"/>
              </a:lnSpc>
              <a:spcBef>
                <a:spcPts val="320"/>
              </a:spcBef>
              <a:buClr>
                <a:srgbClr val="7ba8a9"/>
              </a:buClr>
              <a:buFont typeface="Wingdings" charset="2"/>
              <a:buChar char=""/>
            </a:pPr>
            <a:r>
              <a:rPr b="0" lang="fr-FR" sz="1600" spc="-1" strike="noStrike">
                <a:solidFill>
                  <a:srgbClr val="000000"/>
                </a:solidFill>
                <a:latin typeface="Verdana"/>
              </a:rPr>
              <a:t>Exemple de projet PHP dans lequel le composant « monolog » a été intégré et téléchargé via Composer (et l’assistant de Zend Studio) :</a:t>
            </a:r>
            <a:endParaRPr b="0" lang="fr-FR" sz="1600" spc="-1" strike="noStrike">
              <a:solidFill>
                <a:srgbClr val="000000"/>
              </a:solidFill>
              <a:latin typeface="Verdana"/>
            </a:endParaRPr>
          </a:p>
          <a:p>
            <a:pPr>
              <a:lnSpc>
                <a:spcPct val="100000"/>
              </a:lnSpc>
              <a:spcBef>
                <a:spcPts val="320"/>
              </a:spcBef>
            </a:pPr>
            <a:endParaRPr b="0" lang="fr-FR" sz="1600" spc="-1" strike="noStrike">
              <a:solidFill>
                <a:srgbClr val="000000"/>
              </a:solidFill>
              <a:latin typeface="Verdana"/>
            </a:endParaRPr>
          </a:p>
          <a:p>
            <a:pPr>
              <a:lnSpc>
                <a:spcPct val="100000"/>
              </a:lnSpc>
              <a:spcBef>
                <a:spcPts val="320"/>
              </a:spcBef>
            </a:pPr>
            <a:endParaRPr b="0" lang="fr-FR" sz="1600" spc="-1" strike="noStrike">
              <a:solidFill>
                <a:srgbClr val="000000"/>
              </a:solidFill>
              <a:latin typeface="Verdana"/>
            </a:endParaRPr>
          </a:p>
          <a:p>
            <a:endParaRPr b="0" lang="fr-FR" sz="1600" spc="-1" strike="noStrike">
              <a:solidFill>
                <a:srgbClr val="000000"/>
              </a:solidFill>
              <a:latin typeface="Verdana"/>
            </a:endParaRPr>
          </a:p>
          <a:p>
            <a:endParaRPr b="0" lang="fr-FR" sz="1600" spc="-1" strike="noStrike">
              <a:solidFill>
                <a:srgbClr val="000000"/>
              </a:solidFill>
              <a:latin typeface="Verdana"/>
            </a:endParaRPr>
          </a:p>
          <a:p>
            <a:endParaRPr b="0" lang="fr-FR" sz="1600" spc="-1" strike="noStrike">
              <a:solidFill>
                <a:srgbClr val="000000"/>
              </a:solidFill>
              <a:latin typeface="Verdana"/>
            </a:endParaRPr>
          </a:p>
          <a:p>
            <a:pPr>
              <a:lnSpc>
                <a:spcPct val="100000"/>
              </a:lnSpc>
              <a:spcBef>
                <a:spcPts val="320"/>
              </a:spcBef>
            </a:pPr>
            <a:endParaRPr b="0" lang="fr-FR" sz="1600" spc="-1" strike="noStrike">
              <a:solidFill>
                <a:srgbClr val="000000"/>
              </a:solidFill>
              <a:latin typeface="Verdana"/>
            </a:endParaRPr>
          </a:p>
        </p:txBody>
      </p:sp>
      <p:pic>
        <p:nvPicPr>
          <p:cNvPr id="148" name="Image 16" descr=""/>
          <p:cNvPicPr/>
          <p:nvPr/>
        </p:nvPicPr>
        <p:blipFill>
          <a:blip r:embed="rId1"/>
          <a:stretch/>
        </p:blipFill>
        <p:spPr>
          <a:xfrm>
            <a:off x="6180120" y="25920"/>
            <a:ext cx="855360" cy="1045440"/>
          </a:xfrm>
          <a:prstGeom prst="rect">
            <a:avLst/>
          </a:prstGeom>
          <a:ln w="0">
            <a:noFill/>
          </a:ln>
        </p:spPr>
      </p:pic>
      <p:pic>
        <p:nvPicPr>
          <p:cNvPr id="149" name="Image 1" descr=""/>
          <p:cNvPicPr/>
          <p:nvPr/>
        </p:nvPicPr>
        <p:blipFill>
          <a:blip r:embed="rId2"/>
          <a:stretch/>
        </p:blipFill>
        <p:spPr>
          <a:xfrm>
            <a:off x="1057680" y="2111040"/>
            <a:ext cx="4943160" cy="294840"/>
          </a:xfrm>
          <a:prstGeom prst="rect">
            <a:avLst/>
          </a:prstGeom>
          <a:ln w="0">
            <a:noFill/>
          </a:ln>
        </p:spPr>
      </p:pic>
      <p:pic>
        <p:nvPicPr>
          <p:cNvPr id="150" name="Image 3" descr=""/>
          <p:cNvPicPr/>
          <p:nvPr/>
        </p:nvPicPr>
        <p:blipFill>
          <a:blip r:embed="rId3"/>
          <a:stretch/>
        </p:blipFill>
        <p:spPr>
          <a:xfrm>
            <a:off x="1057680" y="2930040"/>
            <a:ext cx="4714560" cy="485280"/>
          </a:xfrm>
          <a:prstGeom prst="rect">
            <a:avLst/>
          </a:prstGeom>
          <a:ln w="0">
            <a:noFill/>
          </a:ln>
        </p:spPr>
      </p:pic>
      <p:pic>
        <p:nvPicPr>
          <p:cNvPr id="151" name="Image 6" descr=""/>
          <p:cNvPicPr/>
          <p:nvPr/>
        </p:nvPicPr>
        <p:blipFill>
          <a:blip r:embed="rId4"/>
          <a:stretch/>
        </p:blipFill>
        <p:spPr>
          <a:xfrm>
            <a:off x="985320" y="4065480"/>
            <a:ext cx="5829120" cy="2371320"/>
          </a:xfrm>
          <a:prstGeom prst="rect">
            <a:avLst/>
          </a:prstGeom>
          <a:ln w="0">
            <a:noFill/>
          </a:ln>
        </p:spPr>
      </p:pic>
      <p:pic>
        <p:nvPicPr>
          <p:cNvPr id="152" name="" descr=""/>
          <p:cNvPicPr/>
          <p:nvPr/>
        </p:nvPicPr>
        <p:blipFill>
          <a:blip r:embed="rId5"/>
          <a:stretch/>
        </p:blipFill>
        <p:spPr>
          <a:xfrm>
            <a:off x="7706160" y="0"/>
            <a:ext cx="1437840" cy="809280"/>
          </a:xfrm>
          <a:prstGeom prst="rect">
            <a:avLst/>
          </a:prstGeom>
          <a:ln w="0">
            <a:noFill/>
          </a:ln>
        </p:spPr>
      </p:pic>
      <p:pic>
        <p:nvPicPr>
          <p:cNvPr id="153" name="" descr=""/>
          <p:cNvPicPr/>
          <p:nvPr/>
        </p:nvPicPr>
        <p:blipFill>
          <a:blip r:embed="rId6"/>
          <a:stretch/>
        </p:blipFill>
        <p:spPr>
          <a:xfrm>
            <a:off x="7920000" y="1080360"/>
            <a:ext cx="1224000" cy="289800"/>
          </a:xfrm>
          <a:prstGeom prst="rect">
            <a:avLst/>
          </a:prstGeom>
          <a:ln w="0">
            <a:noFill/>
          </a:ln>
        </p:spPr>
      </p:pic>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4" name="Titre 1"/>
          <p:cNvSpPr txBox="1"/>
          <p:nvPr/>
        </p:nvSpPr>
        <p:spPr>
          <a:xfrm>
            <a:off x="857160" y="142920"/>
            <a:ext cx="7214760" cy="928440"/>
          </a:xfrm>
          <a:prstGeom prst="rect">
            <a:avLst/>
          </a:prstGeom>
          <a:noFill/>
          <a:ln w="0">
            <a:noFill/>
          </a:ln>
          <a:effectLst>
            <a:outerShdw dist="38160" dir="5400000" blurRad="50760">
              <a:srgbClr val="000000">
                <a:alpha val="43000"/>
              </a:srgbClr>
            </a:outerShdw>
          </a:effectLst>
        </p:spPr>
        <p:txBody>
          <a:bodyPr anchor="b">
            <a:noAutofit/>
          </a:bodyPr>
          <a:p>
            <a:pPr algn="ctr">
              <a:lnSpc>
                <a:spcPct val="100000"/>
              </a:lnSpc>
            </a:pPr>
            <a:r>
              <a:rPr b="1" lang="fr-FR" sz="3200" spc="-1" strike="noStrike">
                <a:solidFill>
                  <a:srgbClr val="433838"/>
                </a:solidFill>
                <a:latin typeface="Verdana"/>
              </a:rPr>
              <a:t>Composer </a:t>
            </a:r>
            <a:br/>
            <a:r>
              <a:rPr b="1" lang="fr-FR" sz="3200" spc="-1" strike="noStrike">
                <a:solidFill>
                  <a:srgbClr val="433838"/>
                </a:solidFill>
                <a:latin typeface="Verdana"/>
              </a:rPr>
              <a:t>&amp; Zend Studio </a:t>
            </a:r>
            <a:endParaRPr b="0" lang="fr-FR" sz="3200" spc="-1" strike="noStrike">
              <a:solidFill>
                <a:srgbClr val="000000"/>
              </a:solidFill>
              <a:latin typeface="Times New Roman"/>
            </a:endParaRPr>
          </a:p>
        </p:txBody>
      </p:sp>
      <p:sp>
        <p:nvSpPr>
          <p:cNvPr id="155" name="Espace réservé du contenu 2"/>
          <p:cNvSpPr txBox="1"/>
          <p:nvPr/>
        </p:nvSpPr>
        <p:spPr>
          <a:xfrm>
            <a:off x="457200" y="1500120"/>
            <a:ext cx="8178480" cy="4936680"/>
          </a:xfrm>
          <a:prstGeom prst="rect">
            <a:avLst/>
          </a:prstGeom>
          <a:noFill/>
          <a:ln w="9360">
            <a:noFill/>
          </a:ln>
        </p:spPr>
        <p:txBody>
          <a:bodyPr>
            <a:noAutofit/>
          </a:bodyPr>
          <a:p>
            <a:pPr marL="343080" indent="-342720">
              <a:lnSpc>
                <a:spcPct val="100000"/>
              </a:lnSpc>
              <a:spcBef>
                <a:spcPts val="320"/>
              </a:spcBef>
              <a:buClr>
                <a:srgbClr val="7ba8a9"/>
              </a:buClr>
              <a:buFont typeface="Wingdings" charset="2"/>
              <a:buChar char=""/>
            </a:pPr>
            <a:r>
              <a:rPr b="0" lang="fr-FR" sz="1600" spc="-1" strike="noStrike">
                <a:solidFill>
                  <a:srgbClr val="000000"/>
                </a:solidFill>
                <a:latin typeface="Verdana"/>
              </a:rPr>
              <a:t>L’assistant Composer intégré dans Zend Studio facilite la maintenance des composants et de leurs dépendances :</a:t>
            </a:r>
            <a:endParaRPr b="0" lang="fr-FR" sz="1600" spc="-1" strike="noStrike">
              <a:solidFill>
                <a:srgbClr val="000000"/>
              </a:solidFill>
              <a:latin typeface="Verdana"/>
            </a:endParaRPr>
          </a:p>
          <a:p>
            <a:pPr>
              <a:lnSpc>
                <a:spcPct val="100000"/>
              </a:lnSpc>
              <a:spcBef>
                <a:spcPts val="320"/>
              </a:spcBef>
            </a:pPr>
            <a:endParaRPr b="0" lang="fr-FR" sz="1600" spc="-1" strike="noStrike">
              <a:solidFill>
                <a:srgbClr val="000000"/>
              </a:solidFill>
              <a:latin typeface="Verdana"/>
            </a:endParaRPr>
          </a:p>
          <a:p>
            <a:pPr>
              <a:lnSpc>
                <a:spcPct val="100000"/>
              </a:lnSpc>
              <a:spcBef>
                <a:spcPts val="320"/>
              </a:spcBef>
            </a:pPr>
            <a:endParaRPr b="0" lang="fr-FR" sz="1600" spc="-1" strike="noStrike">
              <a:solidFill>
                <a:srgbClr val="000000"/>
              </a:solidFill>
              <a:latin typeface="Verdana"/>
            </a:endParaRPr>
          </a:p>
          <a:p>
            <a:pPr>
              <a:lnSpc>
                <a:spcPct val="100000"/>
              </a:lnSpc>
              <a:spcBef>
                <a:spcPts val="320"/>
              </a:spcBef>
            </a:pPr>
            <a:endParaRPr b="0" lang="fr-FR" sz="1600" spc="-1" strike="noStrike">
              <a:solidFill>
                <a:srgbClr val="000000"/>
              </a:solidFill>
              <a:latin typeface="Verdana"/>
            </a:endParaRPr>
          </a:p>
          <a:p>
            <a:endParaRPr b="0" lang="fr-FR" sz="1600" spc="-1" strike="noStrike">
              <a:solidFill>
                <a:srgbClr val="000000"/>
              </a:solidFill>
              <a:latin typeface="Verdana"/>
            </a:endParaRPr>
          </a:p>
          <a:p>
            <a:endParaRPr b="0" lang="fr-FR" sz="1600" spc="-1" strike="noStrike">
              <a:solidFill>
                <a:srgbClr val="000000"/>
              </a:solidFill>
              <a:latin typeface="Verdana"/>
            </a:endParaRPr>
          </a:p>
          <a:p>
            <a:endParaRPr b="0" lang="fr-FR" sz="1600" spc="-1" strike="noStrike">
              <a:solidFill>
                <a:srgbClr val="000000"/>
              </a:solidFill>
              <a:latin typeface="Verdana"/>
            </a:endParaRPr>
          </a:p>
          <a:p>
            <a:pPr>
              <a:lnSpc>
                <a:spcPct val="100000"/>
              </a:lnSpc>
              <a:spcBef>
                <a:spcPts val="320"/>
              </a:spcBef>
            </a:pPr>
            <a:endParaRPr b="0" lang="fr-FR" sz="1600" spc="-1" strike="noStrike">
              <a:solidFill>
                <a:srgbClr val="000000"/>
              </a:solidFill>
              <a:latin typeface="Verdana"/>
            </a:endParaRPr>
          </a:p>
        </p:txBody>
      </p:sp>
      <p:pic>
        <p:nvPicPr>
          <p:cNvPr id="156" name="Image 16" descr=""/>
          <p:cNvPicPr/>
          <p:nvPr/>
        </p:nvPicPr>
        <p:blipFill>
          <a:blip r:embed="rId1"/>
          <a:stretch/>
        </p:blipFill>
        <p:spPr>
          <a:xfrm>
            <a:off x="6183720" y="0"/>
            <a:ext cx="855360" cy="1045440"/>
          </a:xfrm>
          <a:prstGeom prst="rect">
            <a:avLst/>
          </a:prstGeom>
          <a:ln w="0">
            <a:noFill/>
          </a:ln>
        </p:spPr>
      </p:pic>
      <p:pic>
        <p:nvPicPr>
          <p:cNvPr id="157" name="Image 4" descr=""/>
          <p:cNvPicPr/>
          <p:nvPr/>
        </p:nvPicPr>
        <p:blipFill>
          <a:blip r:embed="rId2"/>
          <a:stretch/>
        </p:blipFill>
        <p:spPr>
          <a:xfrm>
            <a:off x="726480" y="2114640"/>
            <a:ext cx="6608880" cy="3332520"/>
          </a:xfrm>
          <a:prstGeom prst="rect">
            <a:avLst/>
          </a:prstGeom>
          <a:ln w="0">
            <a:noFill/>
          </a:ln>
        </p:spPr>
      </p:pic>
      <p:pic>
        <p:nvPicPr>
          <p:cNvPr id="158" name="Image 1" descr=""/>
          <p:cNvPicPr/>
          <p:nvPr/>
        </p:nvPicPr>
        <p:blipFill>
          <a:blip r:embed="rId3"/>
          <a:stretch/>
        </p:blipFill>
        <p:spPr>
          <a:xfrm>
            <a:off x="4961520" y="5635080"/>
            <a:ext cx="3674160" cy="998280"/>
          </a:xfrm>
          <a:prstGeom prst="rect">
            <a:avLst/>
          </a:prstGeom>
          <a:ln w="0">
            <a:noFill/>
          </a:ln>
        </p:spPr>
      </p:pic>
      <p:sp>
        <p:nvSpPr>
          <p:cNvPr id="159" name="ZoneTexte 2"/>
          <p:cNvSpPr/>
          <p:nvPr/>
        </p:nvSpPr>
        <p:spPr>
          <a:xfrm>
            <a:off x="136800" y="5834520"/>
            <a:ext cx="4461840" cy="592560"/>
          </a:xfrm>
          <a:prstGeom prst="rect">
            <a:avLst/>
          </a:prstGeom>
          <a:gradFill rotWithShape="0">
            <a:gsLst>
              <a:gs pos="0">
                <a:srgbClr val="d5d0c2"/>
              </a:gs>
              <a:gs pos="100000">
                <a:srgbClr val="efebe6"/>
              </a:gs>
            </a:gsLst>
            <a:lin ang="16200000"/>
          </a:gradFill>
          <a:ln>
            <a:solidFill>
              <a:srgbClr val="a8a496"/>
            </a:solidFill>
            <a:round/>
          </a:ln>
          <a:effectLst>
            <a:outerShdw blurRad="50760" dir="5400000" dist="38160" rotWithShape="0">
              <a:srgbClr val="000000">
                <a:alpha val="43000"/>
              </a:srgbClr>
            </a:outerShdw>
          </a:effectLst>
        </p:spPr>
        <p:style>
          <a:lnRef idx="1">
            <a:schemeClr val="accent6"/>
          </a:lnRef>
          <a:fillRef idx="2">
            <a:schemeClr val="accent6"/>
          </a:fillRef>
          <a:effectRef idx="1">
            <a:schemeClr val="accent6"/>
          </a:effectRef>
          <a:fontRef idx="minor"/>
        </p:style>
        <p:txBody>
          <a:bodyPr lIns="90000" rIns="90000" tIns="45000" bIns="45000">
            <a:spAutoFit/>
          </a:bodyPr>
          <a:p>
            <a:pPr>
              <a:lnSpc>
                <a:spcPct val="100000"/>
              </a:lnSpc>
            </a:pPr>
            <a:r>
              <a:rPr b="0" lang="fr-FR" sz="1100" spc="-1" strike="noStrike">
                <a:solidFill>
                  <a:srgbClr val="000000"/>
                </a:solidFill>
                <a:latin typeface="Verdana"/>
              </a:rPr>
              <a:t>NB : l’assistant de Zend Studio ci-dessus s’affiche quand on ouvre le fichier composer.json avec l’option « Composer Editor »                                 </a:t>
            </a:r>
            <a:endParaRPr b="0" lang="fr-FR" sz="1100" spc="-1" strike="noStrike">
              <a:latin typeface="Arial"/>
            </a:endParaRPr>
          </a:p>
        </p:txBody>
      </p:sp>
      <p:sp>
        <p:nvSpPr>
          <p:cNvPr id="160" name="Ellipse 3"/>
          <p:cNvSpPr/>
          <p:nvPr/>
        </p:nvSpPr>
        <p:spPr>
          <a:xfrm>
            <a:off x="5230800" y="3306240"/>
            <a:ext cx="676440" cy="557280"/>
          </a:xfrm>
          <a:prstGeom prst="ellipse">
            <a:avLst/>
          </a:prstGeom>
          <a:noFill/>
          <a:ln>
            <a:solidFill>
              <a:srgbClr val="907e8c"/>
            </a:solidFill>
            <a:round/>
          </a:ln>
        </p:spPr>
        <p:style>
          <a:lnRef idx="2">
            <a:schemeClr val="accent3"/>
          </a:lnRef>
          <a:fillRef idx="1">
            <a:schemeClr val="lt1"/>
          </a:fillRef>
          <a:effectRef idx="0">
            <a:schemeClr val="accent3"/>
          </a:effectRef>
          <a:fontRef idx="minor"/>
        </p:style>
      </p:sp>
      <p:sp>
        <p:nvSpPr>
          <p:cNvPr id="161" name="ZoneTexte 5"/>
          <p:cNvSpPr/>
          <p:nvPr/>
        </p:nvSpPr>
        <p:spPr>
          <a:xfrm>
            <a:off x="7605000" y="2336760"/>
            <a:ext cx="1393200" cy="1915560"/>
          </a:xfrm>
          <a:prstGeom prst="rect">
            <a:avLst/>
          </a:prstGeom>
          <a:gradFill rotWithShape="0">
            <a:gsLst>
              <a:gs pos="0">
                <a:srgbClr val="d5d0c2"/>
              </a:gs>
              <a:gs pos="100000">
                <a:srgbClr val="efebe6"/>
              </a:gs>
            </a:gsLst>
            <a:lin ang="16200000"/>
          </a:gradFill>
          <a:ln>
            <a:solidFill>
              <a:srgbClr val="a8a496"/>
            </a:solidFill>
            <a:round/>
          </a:ln>
          <a:effectLst>
            <a:outerShdw blurRad="50760" dir="5400000" dist="38160" rotWithShape="0">
              <a:srgbClr val="000000">
                <a:alpha val="43000"/>
              </a:srgbClr>
            </a:outerShdw>
          </a:effectLst>
        </p:spPr>
        <p:style>
          <a:lnRef idx="1">
            <a:schemeClr val="accent6"/>
          </a:lnRef>
          <a:fillRef idx="2">
            <a:schemeClr val="accent6"/>
          </a:fillRef>
          <a:effectRef idx="1">
            <a:schemeClr val="accent6"/>
          </a:effectRef>
          <a:fontRef idx="minor"/>
        </p:style>
        <p:txBody>
          <a:bodyPr lIns="90000" rIns="90000" tIns="45000" bIns="45000">
            <a:spAutoFit/>
          </a:bodyPr>
          <a:p>
            <a:pPr>
              <a:lnSpc>
                <a:spcPct val="100000"/>
              </a:lnSpc>
            </a:pPr>
            <a:r>
              <a:rPr b="0" lang="fr-FR" sz="1200" spc="-1" strike="noStrike">
                <a:solidFill>
                  <a:srgbClr val="000000"/>
                </a:solidFill>
                <a:latin typeface="Verdana"/>
              </a:rPr>
              <a:t>Pour chaque composant, on peut définir la version que l’on souhaite utiliser, en précisant le critère de sélection (=, &gt;, &lt;, etc..)</a:t>
            </a:r>
            <a:endParaRPr b="0" lang="fr-FR" sz="1200" spc="-1" strike="noStrike">
              <a:latin typeface="Arial"/>
            </a:endParaRPr>
          </a:p>
        </p:txBody>
      </p:sp>
      <p:sp>
        <p:nvSpPr>
          <p:cNvPr id="162" name="Connecteur droit avec flèche 7"/>
          <p:cNvSpPr/>
          <p:nvPr/>
        </p:nvSpPr>
        <p:spPr>
          <a:xfrm flipV="1">
            <a:off x="5907600" y="3305880"/>
            <a:ext cx="1697040" cy="278640"/>
          </a:xfrm>
          <a:custGeom>
            <a:avLst/>
            <a:gdLst/>
            <a:ahLst/>
            <a:rect l="l" t="t" r="r" b="b"/>
            <a:pathLst>
              <a:path w="21600" h="21600">
                <a:moveTo>
                  <a:pt x="0" y="0"/>
                </a:moveTo>
                <a:lnTo>
                  <a:pt x="21600" y="21600"/>
                </a:lnTo>
              </a:path>
            </a:pathLst>
          </a:custGeom>
          <a:noFill/>
          <a:ln>
            <a:solidFill>
              <a:srgbClr val="7ba8a9"/>
            </a:solidFill>
            <a:round/>
            <a:tailEnd len="med" type="triangle" w="med"/>
          </a:ln>
          <a:effectLst>
            <a:outerShdw blurRad="50760" dir="5400000" dist="38160" rotWithShape="0">
              <a:srgbClr val="000000">
                <a:alpha val="43000"/>
              </a:srgbClr>
            </a:outerShdw>
          </a:effectLst>
        </p:spPr>
        <p:style>
          <a:lnRef idx="2">
            <a:schemeClr val="accent2"/>
          </a:lnRef>
          <a:fillRef idx="0">
            <a:schemeClr val="accent2"/>
          </a:fillRef>
          <a:effectRef idx="1">
            <a:schemeClr val="accent2"/>
          </a:effectRef>
          <a:fontRef idx="minor"/>
        </p:style>
      </p:sp>
      <p:sp>
        <p:nvSpPr>
          <p:cNvPr id="163" name="Connecteur droit avec flèche 8"/>
          <p:cNvSpPr/>
          <p:nvPr/>
        </p:nvSpPr>
        <p:spPr>
          <a:xfrm>
            <a:off x="4599000" y="6134400"/>
            <a:ext cx="969840" cy="360"/>
          </a:xfrm>
          <a:custGeom>
            <a:avLst/>
            <a:gdLst/>
            <a:ahLst/>
            <a:rect l="l" t="t" r="r" b="b"/>
            <a:pathLst>
              <a:path w="21600" h="21600">
                <a:moveTo>
                  <a:pt x="0" y="0"/>
                </a:moveTo>
                <a:lnTo>
                  <a:pt x="21600" y="21600"/>
                </a:lnTo>
              </a:path>
            </a:pathLst>
          </a:custGeom>
          <a:noFill/>
          <a:ln>
            <a:solidFill>
              <a:srgbClr val="7ba8a9"/>
            </a:solidFill>
            <a:round/>
            <a:tailEnd len="med" type="triangle" w="med"/>
          </a:ln>
          <a:effectLst>
            <a:outerShdw blurRad="50760" dir="5400000" dist="38160" rotWithShape="0">
              <a:srgbClr val="000000">
                <a:alpha val="43000"/>
              </a:srgbClr>
            </a:outerShdw>
          </a:effectLst>
        </p:spPr>
        <p:style>
          <a:lnRef idx="2">
            <a:schemeClr val="accent2"/>
          </a:lnRef>
          <a:fillRef idx="0">
            <a:schemeClr val="accent2"/>
          </a:fillRef>
          <a:effectRef idx="1">
            <a:schemeClr val="accent2"/>
          </a:effectRef>
          <a:fontRef idx="minor"/>
        </p:style>
      </p:sp>
      <p:pic>
        <p:nvPicPr>
          <p:cNvPr id="164" name="" descr=""/>
          <p:cNvPicPr/>
          <p:nvPr/>
        </p:nvPicPr>
        <p:blipFill>
          <a:blip r:embed="rId4"/>
          <a:stretch/>
        </p:blipFill>
        <p:spPr>
          <a:xfrm>
            <a:off x="7706160" y="0"/>
            <a:ext cx="1437840" cy="809280"/>
          </a:xfrm>
          <a:prstGeom prst="rect">
            <a:avLst/>
          </a:prstGeom>
          <a:ln w="0">
            <a:noFill/>
          </a:ln>
        </p:spPr>
      </p:pic>
      <p:pic>
        <p:nvPicPr>
          <p:cNvPr id="165" name="" descr=""/>
          <p:cNvPicPr/>
          <p:nvPr/>
        </p:nvPicPr>
        <p:blipFill>
          <a:blip r:embed="rId5"/>
          <a:stretch/>
        </p:blipFill>
        <p:spPr>
          <a:xfrm>
            <a:off x="7920000" y="1080360"/>
            <a:ext cx="1224000" cy="289800"/>
          </a:xfrm>
          <a:prstGeom prst="rect">
            <a:avLst/>
          </a:prstGeom>
          <a:ln w="0">
            <a:noFill/>
          </a:ln>
        </p:spPr>
      </p:pic>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6" name="Titre 1"/>
          <p:cNvSpPr txBox="1"/>
          <p:nvPr/>
        </p:nvSpPr>
        <p:spPr>
          <a:xfrm>
            <a:off x="857160" y="142920"/>
            <a:ext cx="7214760" cy="928440"/>
          </a:xfrm>
          <a:prstGeom prst="rect">
            <a:avLst/>
          </a:prstGeom>
          <a:noFill/>
          <a:ln w="0">
            <a:noFill/>
          </a:ln>
          <a:effectLst>
            <a:outerShdw dist="38160" dir="5400000" blurRad="50760">
              <a:srgbClr val="000000">
                <a:alpha val="43000"/>
              </a:srgbClr>
            </a:outerShdw>
          </a:effectLst>
        </p:spPr>
        <p:txBody>
          <a:bodyPr anchor="b">
            <a:noAutofit/>
          </a:bodyPr>
          <a:p>
            <a:pPr algn="ctr">
              <a:lnSpc>
                <a:spcPct val="100000"/>
              </a:lnSpc>
            </a:pPr>
            <a:r>
              <a:rPr b="1" lang="fr-FR" sz="3200" spc="-1" strike="noStrike">
                <a:solidFill>
                  <a:srgbClr val="433838"/>
                </a:solidFill>
                <a:latin typeface="Verdana"/>
              </a:rPr>
              <a:t>Composer </a:t>
            </a:r>
            <a:br/>
            <a:r>
              <a:rPr b="1" lang="fr-FR" sz="3200" spc="-1" strike="noStrike">
                <a:solidFill>
                  <a:srgbClr val="433838"/>
                </a:solidFill>
                <a:latin typeface="Verdana"/>
              </a:rPr>
              <a:t>&amp; Packagist</a:t>
            </a:r>
            <a:endParaRPr b="0" lang="fr-FR" sz="3200" spc="-1" strike="noStrike">
              <a:solidFill>
                <a:srgbClr val="000000"/>
              </a:solidFill>
              <a:latin typeface="Times New Roman"/>
            </a:endParaRPr>
          </a:p>
        </p:txBody>
      </p:sp>
      <p:sp>
        <p:nvSpPr>
          <p:cNvPr id="167" name="Espace réservé du contenu 2"/>
          <p:cNvSpPr txBox="1"/>
          <p:nvPr/>
        </p:nvSpPr>
        <p:spPr>
          <a:xfrm>
            <a:off x="457200" y="1500120"/>
            <a:ext cx="8178480" cy="2577600"/>
          </a:xfrm>
          <a:prstGeom prst="rect">
            <a:avLst/>
          </a:prstGeom>
          <a:noFill/>
          <a:ln w="9360">
            <a:noFill/>
          </a:ln>
        </p:spPr>
        <p:txBody>
          <a:bodyPr>
            <a:noAutofit/>
          </a:bodyPr>
          <a:p>
            <a:pPr marL="343080" indent="-342720">
              <a:lnSpc>
                <a:spcPct val="100000"/>
              </a:lnSpc>
              <a:spcBef>
                <a:spcPts val="360"/>
              </a:spcBef>
              <a:buClr>
                <a:srgbClr val="7ba8a9"/>
              </a:buClr>
              <a:buFont typeface="Wingdings" charset="2"/>
              <a:buChar char=""/>
            </a:pPr>
            <a:r>
              <a:rPr b="0" lang="fr-FR" sz="1800" spc="-1" strike="noStrike">
                <a:solidFill>
                  <a:srgbClr val="000000"/>
                </a:solidFill>
                <a:latin typeface="Verdana"/>
              </a:rPr>
              <a:t>Composer seul n’est pas très utile. Il faut le coupler avec un annuaire de composants, en l’occurrence le projet Packagist :</a:t>
            </a:r>
            <a:endParaRPr b="0" lang="fr-FR" sz="1800" spc="-1" strike="noStrike">
              <a:solidFill>
                <a:srgbClr val="000000"/>
              </a:solidFill>
              <a:latin typeface="Verdana"/>
            </a:endParaRPr>
          </a:p>
          <a:p>
            <a:pPr marL="343080" indent="-342720">
              <a:lnSpc>
                <a:spcPct val="100000"/>
              </a:lnSpc>
              <a:spcBef>
                <a:spcPts val="360"/>
              </a:spcBef>
              <a:buClr>
                <a:srgbClr val="7ba8a9"/>
              </a:buClr>
              <a:buFont typeface="Wingdings" charset="2"/>
              <a:buChar char=""/>
            </a:pPr>
            <a:r>
              <a:rPr b="0" lang="fr-FR" sz="1800" spc="-1" strike="noStrike" u="sng">
                <a:solidFill>
                  <a:srgbClr val="50797a"/>
                </a:solidFill>
                <a:uFillTx/>
                <a:latin typeface="Verdana"/>
                <a:hlinkClick r:id="rId1"/>
              </a:rPr>
              <a:t>https://</a:t>
            </a:r>
            <a:r>
              <a:rPr b="0" lang="fr-FR" sz="1800" spc="-1" strike="noStrike" u="sng">
                <a:solidFill>
                  <a:srgbClr val="50797a"/>
                </a:solidFill>
                <a:uFillTx/>
                <a:latin typeface="Verdana"/>
                <a:hlinkClick r:id="rId2"/>
              </a:rPr>
              <a:t>packagist.org</a:t>
            </a:r>
            <a:r>
              <a:rPr b="0" lang="fr-FR" sz="1800" spc="-1" strike="noStrike">
                <a:solidFill>
                  <a:srgbClr val="000000"/>
                </a:solidFill>
                <a:latin typeface="Verdana"/>
              </a:rPr>
              <a:t> </a:t>
            </a:r>
            <a:endParaRPr b="0" lang="fr-FR" sz="1800" spc="-1" strike="noStrike">
              <a:solidFill>
                <a:srgbClr val="000000"/>
              </a:solidFill>
              <a:latin typeface="Verdana"/>
            </a:endParaRPr>
          </a:p>
          <a:p>
            <a:pPr>
              <a:lnSpc>
                <a:spcPct val="100000"/>
              </a:lnSpc>
              <a:spcBef>
                <a:spcPts val="360"/>
              </a:spcBef>
            </a:pPr>
            <a:endParaRPr b="0" lang="fr-FR" sz="1800" spc="-1" strike="noStrike">
              <a:solidFill>
                <a:srgbClr val="000000"/>
              </a:solidFill>
              <a:latin typeface="Verdana"/>
            </a:endParaRPr>
          </a:p>
        </p:txBody>
      </p:sp>
      <p:pic>
        <p:nvPicPr>
          <p:cNvPr id="168" name="Image 16" descr=""/>
          <p:cNvPicPr/>
          <p:nvPr/>
        </p:nvPicPr>
        <p:blipFill>
          <a:blip r:embed="rId3"/>
          <a:stretch/>
        </p:blipFill>
        <p:spPr>
          <a:xfrm>
            <a:off x="6332040" y="25920"/>
            <a:ext cx="855360" cy="1045440"/>
          </a:xfrm>
          <a:prstGeom prst="rect">
            <a:avLst/>
          </a:prstGeom>
          <a:ln w="0">
            <a:noFill/>
          </a:ln>
        </p:spPr>
      </p:pic>
      <p:pic>
        <p:nvPicPr>
          <p:cNvPr id="169" name="Image 1" descr=""/>
          <p:cNvPicPr/>
          <p:nvPr/>
        </p:nvPicPr>
        <p:blipFill>
          <a:blip r:embed="rId4"/>
          <a:stretch/>
        </p:blipFill>
        <p:spPr>
          <a:xfrm>
            <a:off x="1375560" y="2700720"/>
            <a:ext cx="5910480" cy="3063600"/>
          </a:xfrm>
          <a:prstGeom prst="rect">
            <a:avLst/>
          </a:prstGeom>
          <a:ln w="0">
            <a:noFill/>
          </a:ln>
        </p:spPr>
      </p:pic>
      <p:pic>
        <p:nvPicPr>
          <p:cNvPr id="170" name="" descr=""/>
          <p:cNvPicPr/>
          <p:nvPr/>
        </p:nvPicPr>
        <p:blipFill>
          <a:blip r:embed="rId5"/>
          <a:stretch/>
        </p:blipFill>
        <p:spPr>
          <a:xfrm>
            <a:off x="7706160" y="0"/>
            <a:ext cx="1437840" cy="809280"/>
          </a:xfrm>
          <a:prstGeom prst="rect">
            <a:avLst/>
          </a:prstGeom>
          <a:ln w="0">
            <a:noFill/>
          </a:ln>
        </p:spPr>
      </p:pic>
      <p:pic>
        <p:nvPicPr>
          <p:cNvPr id="171" name="" descr=""/>
          <p:cNvPicPr/>
          <p:nvPr/>
        </p:nvPicPr>
        <p:blipFill>
          <a:blip r:embed="rId6"/>
          <a:stretch/>
        </p:blipFill>
        <p:spPr>
          <a:xfrm>
            <a:off x="7920000" y="1080360"/>
            <a:ext cx="1224000" cy="289800"/>
          </a:xfrm>
          <a:prstGeom prst="rect">
            <a:avLst/>
          </a:prstGeom>
          <a:ln w="0">
            <a:noFill/>
          </a:ln>
        </p:spPr>
      </p:pic>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33838"/>
      </a:dk2>
      <a:lt2>
        <a:srgbClr val="d8d8dc"/>
      </a:lt2>
      <a:accent1>
        <a:srgbClr val="9aa977"/>
      </a:accent1>
      <a:accent2>
        <a:srgbClr val="7ba8a9"/>
      </a:accent2>
      <a:accent3>
        <a:srgbClr val="907e8c"/>
      </a:accent3>
      <a:accent4>
        <a:srgbClr val="6aa07e"/>
      </a:accent4>
      <a:accent5>
        <a:srgbClr val="a5826d"/>
      </a:accent5>
      <a:accent6>
        <a:srgbClr val="bab5a6"/>
      </a:accent6>
      <a:hlink>
        <a:srgbClr val="50797a"/>
      </a:hlink>
      <a:folHlink>
        <a:srgbClr val="806268"/>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33838"/>
      </a:dk2>
      <a:lt2>
        <a:srgbClr val="d8d8dc"/>
      </a:lt2>
      <a:accent1>
        <a:srgbClr val="9aa977"/>
      </a:accent1>
      <a:accent2>
        <a:srgbClr val="7ba8a9"/>
      </a:accent2>
      <a:accent3>
        <a:srgbClr val="907e8c"/>
      </a:accent3>
      <a:accent4>
        <a:srgbClr val="6aa07e"/>
      </a:accent4>
      <a:accent5>
        <a:srgbClr val="a5826d"/>
      </a:accent5>
      <a:accent6>
        <a:srgbClr val="bab5a6"/>
      </a:accent6>
      <a:hlink>
        <a:srgbClr val="50797a"/>
      </a:hlink>
      <a:folHlink>
        <a:srgbClr val="806268"/>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33838"/>
      </a:dk2>
      <a:lt2>
        <a:srgbClr val="d8d8dc"/>
      </a:lt2>
      <a:accent1>
        <a:srgbClr val="9aa977"/>
      </a:accent1>
      <a:accent2>
        <a:srgbClr val="7ba8a9"/>
      </a:accent2>
      <a:accent3>
        <a:srgbClr val="907e8c"/>
      </a:accent3>
      <a:accent4>
        <a:srgbClr val="6aa07e"/>
      </a:accent4>
      <a:accent5>
        <a:srgbClr val="a5826d"/>
      </a:accent5>
      <a:accent6>
        <a:srgbClr val="bab5a6"/>
      </a:accent6>
      <a:hlink>
        <a:srgbClr val="50797a"/>
      </a:hlink>
      <a:folHlink>
        <a:srgbClr val="806268"/>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Notos</Template>
  <TotalTime>4545</TotalTime>
  <Application>LibreOffice/7.1.1.2$Windows_X86_64 LibreOffice_project/fe0b08f4af1bacafe4c7ecc87ce55bb426164676</Application>
  <AppVersion>15.0000</AppVersion>
  <Words>3286</Words>
  <Paragraphs>449</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2014-12-24T10:29:32Z</dcterms:created>
  <dc:creator>Dominique GAYTE</dc:creator>
  <dc:description/>
  <dc:language>fr-FR</dc:language>
  <cp:lastModifiedBy/>
  <dcterms:modified xsi:type="dcterms:W3CDTF">2022-04-30T18:42:15Z</dcterms:modified>
  <cp:revision>266</cp:revision>
  <dc:subject/>
  <dc:title>2015</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otes">
    <vt:i4>2</vt:i4>
  </property>
  <property fmtid="{D5CDD505-2E9C-101B-9397-08002B2CF9AE}" pid="3" name="PresentationFormat">
    <vt:lpwstr>Affichage à l'écran (4:3)</vt:lpwstr>
  </property>
  <property fmtid="{D5CDD505-2E9C-101B-9397-08002B2CF9AE}" pid="4" name="Slides">
    <vt:i4>49</vt:i4>
  </property>
</Properties>
</file>